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2" r:id="rId1"/>
    <p:sldMasterId id="2147483884" r:id="rId2"/>
    <p:sldMasterId id="2147484052" r:id="rId3"/>
    <p:sldMasterId id="2147484064" r:id="rId4"/>
  </p:sldMasterIdLst>
  <p:notesMasterIdLst>
    <p:notesMasterId r:id="rId19"/>
  </p:notesMasterIdLst>
  <p:sldIdLst>
    <p:sldId id="487" r:id="rId5"/>
    <p:sldId id="506" r:id="rId6"/>
    <p:sldId id="505" r:id="rId7"/>
    <p:sldId id="495" r:id="rId8"/>
    <p:sldId id="496" r:id="rId9"/>
    <p:sldId id="497" r:id="rId10"/>
    <p:sldId id="498" r:id="rId11"/>
    <p:sldId id="499" r:id="rId12"/>
    <p:sldId id="500" r:id="rId13"/>
    <p:sldId id="501" r:id="rId14"/>
    <p:sldId id="502" r:id="rId15"/>
    <p:sldId id="490" r:id="rId16"/>
    <p:sldId id="503" r:id="rId17"/>
    <p:sldId id="504" r:id="rId18"/>
  </p:sldIdLst>
  <p:sldSz cx="9144000" cy="6858000" type="screen4x3"/>
  <p:notesSz cx="6765925" cy="9867900"/>
  <p:custDataLst>
    <p:tags r:id="rId20"/>
  </p:custDataLst>
  <p:defaultTextStyle>
    <a:defPPr>
      <a:defRPr lang="nl-NL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MS PGothic" charset="0"/>
        <a:cs typeface="MS PGothic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MS PGothic" charset="0"/>
        <a:cs typeface="MS PGothic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MS PGothic" charset="0"/>
        <a:cs typeface="MS PGothic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MS PGothic" charset="0"/>
        <a:cs typeface="MS PGothic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MS PGothic" charset="0"/>
        <a:cs typeface="MS PGothic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MS PGothic" charset="0"/>
        <a:cs typeface="MS PGothic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MS PGothic" charset="0"/>
        <a:cs typeface="MS PGothic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MS PGothic" charset="0"/>
        <a:cs typeface="MS PGothic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MS PGothic" charset="0"/>
        <a:cs typeface="MS PGothic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8080"/>
    <a:srgbClr val="FFC000"/>
    <a:srgbClr val="009900"/>
    <a:srgbClr val="00CC00"/>
    <a:srgbClr val="33CC33"/>
    <a:srgbClr val="33CCFF"/>
    <a:srgbClr val="FF0000"/>
    <a:srgbClr val="FC80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2814" y="-978"/>
      </p:cViewPr>
      <p:guideLst>
        <p:guide orient="horz" pos="800"/>
        <p:guide pos="285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1" d="100"/>
        <a:sy n="141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21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32225" y="0"/>
            <a:ext cx="2932113" cy="493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01CA0B14-48F0-EF46-9AAC-ADAEDEF70450}" type="datetimeFigureOut">
              <a:rPr lang="nl-NL"/>
              <a:pPr>
                <a:defRPr/>
              </a:pPr>
              <a:t>16-5-2013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39775"/>
            <a:ext cx="4933950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6275" y="4687888"/>
            <a:ext cx="5413375" cy="4440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372600"/>
            <a:ext cx="2932113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32225" y="9372600"/>
            <a:ext cx="2932113" cy="49371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015DEA87-A34C-E847-859F-2D4532015BF4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94751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charset="0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charset="0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charset="0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charset="0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charset="0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defRPr/>
            </a:pPr>
            <a:endParaRPr lang="nl-NL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9938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>
              <a:latin typeface="Calibri" charset="0"/>
            </a:endParaRPr>
          </a:p>
        </p:txBody>
      </p:sp>
      <p:sp>
        <p:nvSpPr>
          <p:cNvPr id="39939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7FAEE35D-F23D-5646-8510-CFDE2B69176E}" type="slidenum">
              <a:rPr lang="nl-NL" sz="1200">
                <a:solidFill>
                  <a:srgbClr val="000000"/>
                </a:solidFill>
              </a:rPr>
              <a:pPr eaLnBrk="1" hangingPunct="1"/>
              <a:t>14</a:t>
            </a:fld>
            <a:endParaRPr lang="nl-NL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9155" name="Tijdelijke aanduiding voor notities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r>
              <a:rPr lang="nl-NL">
                <a:latin typeface="Calibri" charset="0"/>
              </a:rPr>
              <a:t>Nederland is een laaggelegen gebied. Zo</a:t>
            </a:r>
            <a:r>
              <a:rPr lang="ja-JP" altLang="nl-NL">
                <a:latin typeface="Calibri" charset="0"/>
              </a:rPr>
              <a:t>’</a:t>
            </a:r>
            <a:r>
              <a:rPr lang="nl-NL" altLang="ja-JP">
                <a:latin typeface="Calibri" charset="0"/>
              </a:rPr>
              <a:t>n zestig procent van het land is gevoelig voor overstromingen: we zijn afhankelijk van onze waterkeringen: dijken, dammen, stormvloedkeringen en natuurlijke bescherming door duinen.</a:t>
            </a:r>
            <a:endParaRPr lang="nl-NL">
              <a:latin typeface="Calibri" charset="0"/>
            </a:endParaRPr>
          </a:p>
        </p:txBody>
      </p:sp>
      <p:sp>
        <p:nvSpPr>
          <p:cNvPr id="49156" name="Tijdelijke aanduiding voor dianummer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1900" i="1">
                <a:solidFill>
                  <a:srgbClr val="4561AB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38789" indent="-284150" eaLnBrk="0" hangingPunct="0"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2pPr>
            <a:lvl3pPr marL="1136599" indent="-227320" eaLnBrk="0" hangingPunct="0"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3pPr>
            <a:lvl4pPr marL="1591239" indent="-227320" eaLnBrk="0" hangingPunct="0"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4pPr>
            <a:lvl5pPr marL="2045879" indent="-227320" eaLnBrk="0" hangingPunct="0"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5pPr>
            <a:lvl6pPr marL="2500518" indent="-227320" eaLnBrk="0" fontAlgn="base" hangingPunct="0">
              <a:spcBef>
                <a:spcPct val="0"/>
              </a:spcBef>
              <a:spcAft>
                <a:spcPct val="0"/>
              </a:spcAft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6pPr>
            <a:lvl7pPr marL="2955158" indent="-227320" eaLnBrk="0" fontAlgn="base" hangingPunct="0">
              <a:spcBef>
                <a:spcPct val="0"/>
              </a:spcBef>
              <a:spcAft>
                <a:spcPct val="0"/>
              </a:spcAft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7pPr>
            <a:lvl8pPr marL="3409798" indent="-227320" eaLnBrk="0" fontAlgn="base" hangingPunct="0">
              <a:spcBef>
                <a:spcPct val="0"/>
              </a:spcBef>
              <a:spcAft>
                <a:spcPct val="0"/>
              </a:spcAft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8pPr>
            <a:lvl9pPr marL="3864437" indent="-227320" eaLnBrk="0" fontAlgn="base" hangingPunct="0">
              <a:spcBef>
                <a:spcPct val="0"/>
              </a:spcBef>
              <a:spcAft>
                <a:spcPct val="0"/>
              </a:spcAft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fld id="{E5C547EB-D45E-C644-B6BB-5ECEAE0F92E2}" type="slidenum">
              <a:rPr lang="nl-NL" sz="1200" i="0" smtClean="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rPr>
              <a:pPr eaLnBrk="1" hangingPunct="1">
                <a:defRPr/>
              </a:pPr>
              <a:t>5</a:t>
            </a:fld>
            <a:endParaRPr lang="nl-NL" sz="1200" i="0" smtClean="0">
              <a:solidFill>
                <a:schemeClr val="tx1"/>
              </a:solidFill>
              <a:latin typeface="Times New Roman" charset="0"/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0179" name="Tijdelijke aanduiding voor notities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r>
              <a:rPr lang="nl-NL">
                <a:latin typeface="Calibri" charset="0"/>
              </a:rPr>
              <a:t>De zeespiegel rijst, de neerslagverdeling verandert, rivieren kennen hogere piekafvoeren, kortom, we moeten naar een Deltaplan 2.0</a:t>
            </a:r>
          </a:p>
          <a:p>
            <a:pPr>
              <a:defRPr/>
            </a:pPr>
            <a:r>
              <a:rPr lang="nl-NL">
                <a:latin typeface="Calibri" charset="0"/>
              </a:rPr>
              <a:t>In dat Deltaprogramma draait het om waterveiligheid en beschikbaarheid van zoetwater, maar ook om het versterken van ecologie en economie.</a:t>
            </a:r>
          </a:p>
          <a:p>
            <a:pPr>
              <a:defRPr/>
            </a:pPr>
            <a:endParaRPr lang="nl-NL">
              <a:latin typeface="Calibri" charset="0"/>
            </a:endParaRPr>
          </a:p>
          <a:p>
            <a:pPr>
              <a:defRPr/>
            </a:pPr>
            <a:endParaRPr lang="nl-NL">
              <a:latin typeface="Calibri" charset="0"/>
            </a:endParaRPr>
          </a:p>
        </p:txBody>
      </p:sp>
      <p:sp>
        <p:nvSpPr>
          <p:cNvPr id="50180" name="Tijdelijke aanduiding voor dianummer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1900" i="1">
                <a:solidFill>
                  <a:srgbClr val="4561AB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38789" indent="-284150" eaLnBrk="0" hangingPunct="0"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2pPr>
            <a:lvl3pPr marL="1136599" indent="-227320" eaLnBrk="0" hangingPunct="0"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3pPr>
            <a:lvl4pPr marL="1591239" indent="-227320" eaLnBrk="0" hangingPunct="0"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4pPr>
            <a:lvl5pPr marL="2045879" indent="-227320" eaLnBrk="0" hangingPunct="0"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5pPr>
            <a:lvl6pPr marL="2500518" indent="-227320" eaLnBrk="0" fontAlgn="base" hangingPunct="0">
              <a:spcBef>
                <a:spcPct val="0"/>
              </a:spcBef>
              <a:spcAft>
                <a:spcPct val="0"/>
              </a:spcAft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6pPr>
            <a:lvl7pPr marL="2955158" indent="-227320" eaLnBrk="0" fontAlgn="base" hangingPunct="0">
              <a:spcBef>
                <a:spcPct val="0"/>
              </a:spcBef>
              <a:spcAft>
                <a:spcPct val="0"/>
              </a:spcAft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7pPr>
            <a:lvl8pPr marL="3409798" indent="-227320" eaLnBrk="0" fontAlgn="base" hangingPunct="0">
              <a:spcBef>
                <a:spcPct val="0"/>
              </a:spcBef>
              <a:spcAft>
                <a:spcPct val="0"/>
              </a:spcAft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8pPr>
            <a:lvl9pPr marL="3864437" indent="-227320" eaLnBrk="0" fontAlgn="base" hangingPunct="0">
              <a:spcBef>
                <a:spcPct val="0"/>
              </a:spcBef>
              <a:spcAft>
                <a:spcPct val="0"/>
              </a:spcAft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fld id="{A5448AA5-9639-044A-8D54-EFD01B486FF7}" type="slidenum">
              <a:rPr lang="nl-NL" sz="1200" i="0" smtClean="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rPr>
              <a:pPr eaLnBrk="1" hangingPunct="1">
                <a:defRPr/>
              </a:pPr>
              <a:t>6</a:t>
            </a:fld>
            <a:endParaRPr lang="nl-NL" sz="1200" i="0" smtClean="0">
              <a:solidFill>
                <a:schemeClr val="tx1"/>
              </a:solidFill>
              <a:latin typeface="Times New Roman" charset="0"/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1203" name="Tijdelijke aanduiding voor notities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r>
              <a:rPr lang="nl-NL" dirty="0">
                <a:latin typeface="Calibri" charset="0"/>
              </a:rPr>
              <a:t>De zeespiegel rijst, de neerslagverdeling verandert, rivieren kennen hogere piekafvoeren, kortom, we moeten naar een Deltaplan 2.0</a:t>
            </a:r>
          </a:p>
          <a:p>
            <a:pPr>
              <a:defRPr/>
            </a:pPr>
            <a:r>
              <a:rPr lang="nl-NL" dirty="0">
                <a:latin typeface="Calibri" charset="0"/>
              </a:rPr>
              <a:t>In dat Deltaprogramma draait het om waterveiligheid en beschikbaarheid van zoetwater, maar ook om het versterken van ecologie en economie</a:t>
            </a:r>
            <a:r>
              <a:rPr lang="nl-NL" dirty="0" smtClean="0">
                <a:latin typeface="Calibri" charset="0"/>
              </a:rPr>
              <a:t>.</a:t>
            </a:r>
          </a:p>
          <a:p>
            <a:pPr>
              <a:defRPr/>
            </a:pPr>
            <a:r>
              <a:rPr lang="nl-NL" dirty="0" smtClean="0">
                <a:latin typeface="Calibri" charset="0"/>
              </a:rPr>
              <a:t>Combinatie met storm op zee: berging</a:t>
            </a:r>
            <a:endParaRPr lang="nl-NL" dirty="0">
              <a:latin typeface="Calibri" charset="0"/>
            </a:endParaRPr>
          </a:p>
          <a:p>
            <a:pPr>
              <a:defRPr/>
            </a:pPr>
            <a:endParaRPr lang="nl-NL" dirty="0">
              <a:latin typeface="Calibri" charset="0"/>
            </a:endParaRPr>
          </a:p>
          <a:p>
            <a:pPr>
              <a:defRPr/>
            </a:pPr>
            <a:endParaRPr lang="nl-NL" dirty="0">
              <a:latin typeface="Calibri" charset="0"/>
            </a:endParaRPr>
          </a:p>
        </p:txBody>
      </p:sp>
      <p:sp>
        <p:nvSpPr>
          <p:cNvPr id="51204" name="Tijdelijke aanduiding voor dianummer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1900" i="1">
                <a:solidFill>
                  <a:srgbClr val="4561AB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38789" indent="-284150" eaLnBrk="0" hangingPunct="0"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2pPr>
            <a:lvl3pPr marL="1136599" indent="-227320" eaLnBrk="0" hangingPunct="0"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3pPr>
            <a:lvl4pPr marL="1591239" indent="-227320" eaLnBrk="0" hangingPunct="0"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4pPr>
            <a:lvl5pPr marL="2045879" indent="-227320" eaLnBrk="0" hangingPunct="0"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5pPr>
            <a:lvl6pPr marL="2500518" indent="-227320" eaLnBrk="0" fontAlgn="base" hangingPunct="0">
              <a:spcBef>
                <a:spcPct val="0"/>
              </a:spcBef>
              <a:spcAft>
                <a:spcPct val="0"/>
              </a:spcAft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6pPr>
            <a:lvl7pPr marL="2955158" indent="-227320" eaLnBrk="0" fontAlgn="base" hangingPunct="0">
              <a:spcBef>
                <a:spcPct val="0"/>
              </a:spcBef>
              <a:spcAft>
                <a:spcPct val="0"/>
              </a:spcAft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7pPr>
            <a:lvl8pPr marL="3409798" indent="-227320" eaLnBrk="0" fontAlgn="base" hangingPunct="0">
              <a:spcBef>
                <a:spcPct val="0"/>
              </a:spcBef>
              <a:spcAft>
                <a:spcPct val="0"/>
              </a:spcAft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8pPr>
            <a:lvl9pPr marL="3864437" indent="-227320" eaLnBrk="0" fontAlgn="base" hangingPunct="0">
              <a:spcBef>
                <a:spcPct val="0"/>
              </a:spcBef>
              <a:spcAft>
                <a:spcPct val="0"/>
              </a:spcAft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fld id="{A9AAF7D7-AFEA-9E44-8946-A354A38735C6}" type="slidenum">
              <a:rPr lang="nl-NL" sz="1200" i="0" smtClean="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rPr>
              <a:pPr eaLnBrk="1" hangingPunct="1">
                <a:defRPr/>
              </a:pPr>
              <a:t>7</a:t>
            </a:fld>
            <a:endParaRPr lang="nl-NL" sz="1200" i="0" smtClean="0">
              <a:solidFill>
                <a:schemeClr val="tx1"/>
              </a:solidFill>
              <a:latin typeface="Times New Roman" charset="0"/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2227" name="Tijdelijke aanduiding voor notities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r>
              <a:rPr lang="nl-NL" dirty="0">
                <a:latin typeface="Calibri" charset="0"/>
              </a:rPr>
              <a:t>De zeespiegel rijst, de neerslagverdeling verandert, rivieren kennen hogere piekafvoeren, kortom, we moeten naar een Deltaplan 2.0</a:t>
            </a:r>
          </a:p>
          <a:p>
            <a:pPr>
              <a:defRPr/>
            </a:pPr>
            <a:r>
              <a:rPr lang="nl-NL" dirty="0">
                <a:latin typeface="Calibri" charset="0"/>
              </a:rPr>
              <a:t>In dat Deltaprogramma draait het om waterveiligheid en beschikbaarheid van zoetwater, maar ook om het versterken van ecologie en economie</a:t>
            </a:r>
            <a:r>
              <a:rPr lang="nl-NL" dirty="0" smtClean="0">
                <a:latin typeface="Calibri" charset="0"/>
              </a:rPr>
              <a:t>. Wateroverlast maar ook droogte</a:t>
            </a:r>
          </a:p>
          <a:p>
            <a:pPr>
              <a:defRPr/>
            </a:pPr>
            <a:r>
              <a:rPr lang="nl-NL" dirty="0" smtClean="0">
                <a:latin typeface="Calibri" charset="0"/>
              </a:rPr>
              <a:t>Maar ook perioden van droogte: hoe gaan we dan om met zoetwater voorziening?</a:t>
            </a:r>
          </a:p>
          <a:p>
            <a:pPr>
              <a:defRPr/>
            </a:pPr>
            <a:endParaRPr lang="nl-NL" dirty="0">
              <a:latin typeface="Calibri" charset="0"/>
            </a:endParaRPr>
          </a:p>
          <a:p>
            <a:pPr>
              <a:defRPr/>
            </a:pPr>
            <a:endParaRPr lang="nl-NL" dirty="0">
              <a:latin typeface="Calibri" charset="0"/>
            </a:endParaRPr>
          </a:p>
          <a:p>
            <a:pPr>
              <a:defRPr/>
            </a:pPr>
            <a:endParaRPr lang="nl-NL" dirty="0">
              <a:latin typeface="Calibri" charset="0"/>
            </a:endParaRPr>
          </a:p>
        </p:txBody>
      </p:sp>
      <p:sp>
        <p:nvSpPr>
          <p:cNvPr id="52228" name="Tijdelijke aanduiding voor dianummer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1900" i="1">
                <a:solidFill>
                  <a:srgbClr val="4561AB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38789" indent="-284150" eaLnBrk="0" hangingPunct="0"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2pPr>
            <a:lvl3pPr marL="1136599" indent="-227320" eaLnBrk="0" hangingPunct="0"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3pPr>
            <a:lvl4pPr marL="1591239" indent="-227320" eaLnBrk="0" hangingPunct="0"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4pPr>
            <a:lvl5pPr marL="2045879" indent="-227320" eaLnBrk="0" hangingPunct="0"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5pPr>
            <a:lvl6pPr marL="2500518" indent="-227320" eaLnBrk="0" fontAlgn="base" hangingPunct="0">
              <a:spcBef>
                <a:spcPct val="0"/>
              </a:spcBef>
              <a:spcAft>
                <a:spcPct val="0"/>
              </a:spcAft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6pPr>
            <a:lvl7pPr marL="2955158" indent="-227320" eaLnBrk="0" fontAlgn="base" hangingPunct="0">
              <a:spcBef>
                <a:spcPct val="0"/>
              </a:spcBef>
              <a:spcAft>
                <a:spcPct val="0"/>
              </a:spcAft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7pPr>
            <a:lvl8pPr marL="3409798" indent="-227320" eaLnBrk="0" fontAlgn="base" hangingPunct="0">
              <a:spcBef>
                <a:spcPct val="0"/>
              </a:spcBef>
              <a:spcAft>
                <a:spcPct val="0"/>
              </a:spcAft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8pPr>
            <a:lvl9pPr marL="3864437" indent="-227320" eaLnBrk="0" fontAlgn="base" hangingPunct="0">
              <a:spcBef>
                <a:spcPct val="0"/>
              </a:spcBef>
              <a:spcAft>
                <a:spcPct val="0"/>
              </a:spcAft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fld id="{96CAB69B-52E4-5945-97C4-E59ECA0254D1}" type="slidenum">
              <a:rPr lang="nl-NL" sz="1200" i="0" smtClean="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rPr>
              <a:pPr eaLnBrk="1" hangingPunct="1">
                <a:defRPr/>
              </a:pPr>
              <a:t>8</a:t>
            </a:fld>
            <a:endParaRPr lang="nl-NL" sz="1200" i="0" smtClean="0">
              <a:solidFill>
                <a:schemeClr val="tx1"/>
              </a:solidFill>
              <a:latin typeface="Times New Roman" charset="0"/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3251" name="Tijdelijke aanduiding voor notities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r>
              <a:rPr lang="nl-NL" dirty="0">
                <a:latin typeface="Calibri" charset="0"/>
              </a:rPr>
              <a:t>De zeespiegel rijst, de neerslagverdeling verandert, rivieren kennen hogere piekafvoeren, kortom, we moeten naar een Deltaplan 2.0</a:t>
            </a:r>
          </a:p>
          <a:p>
            <a:pPr>
              <a:defRPr/>
            </a:pPr>
            <a:r>
              <a:rPr lang="nl-NL" dirty="0">
                <a:latin typeface="Calibri" charset="0"/>
              </a:rPr>
              <a:t>In dat Deltaprogramma draait het om waterveiligheid en beschikbaarheid van zoetwater, maar ook om het versterken van ecologie en economie</a:t>
            </a:r>
            <a:r>
              <a:rPr lang="nl-NL" dirty="0" smtClean="0">
                <a:latin typeface="Calibri" charset="0"/>
              </a:rPr>
              <a:t>.</a:t>
            </a:r>
          </a:p>
          <a:p>
            <a:pPr>
              <a:defRPr/>
            </a:pPr>
            <a:endParaRPr lang="nl-NL" dirty="0">
              <a:latin typeface="Calibri" charset="0"/>
            </a:endParaRPr>
          </a:p>
          <a:p>
            <a:pPr>
              <a:defRPr/>
            </a:pPr>
            <a:endParaRPr lang="nl-NL" dirty="0">
              <a:latin typeface="Calibri" charset="0"/>
            </a:endParaRPr>
          </a:p>
          <a:p>
            <a:pPr>
              <a:defRPr/>
            </a:pPr>
            <a:endParaRPr lang="nl-NL" dirty="0">
              <a:latin typeface="Calibri" charset="0"/>
            </a:endParaRPr>
          </a:p>
        </p:txBody>
      </p:sp>
      <p:sp>
        <p:nvSpPr>
          <p:cNvPr id="53252" name="Tijdelijke aanduiding voor dianummer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1900" i="1">
                <a:solidFill>
                  <a:srgbClr val="4561AB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38789" indent="-284150" eaLnBrk="0" hangingPunct="0"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2pPr>
            <a:lvl3pPr marL="1136599" indent="-227320" eaLnBrk="0" hangingPunct="0"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3pPr>
            <a:lvl4pPr marL="1591239" indent="-227320" eaLnBrk="0" hangingPunct="0"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4pPr>
            <a:lvl5pPr marL="2045879" indent="-227320" eaLnBrk="0" hangingPunct="0"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5pPr>
            <a:lvl6pPr marL="2500518" indent="-227320" eaLnBrk="0" fontAlgn="base" hangingPunct="0">
              <a:spcBef>
                <a:spcPct val="0"/>
              </a:spcBef>
              <a:spcAft>
                <a:spcPct val="0"/>
              </a:spcAft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6pPr>
            <a:lvl7pPr marL="2955158" indent="-227320" eaLnBrk="0" fontAlgn="base" hangingPunct="0">
              <a:spcBef>
                <a:spcPct val="0"/>
              </a:spcBef>
              <a:spcAft>
                <a:spcPct val="0"/>
              </a:spcAft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7pPr>
            <a:lvl8pPr marL="3409798" indent="-227320" eaLnBrk="0" fontAlgn="base" hangingPunct="0">
              <a:spcBef>
                <a:spcPct val="0"/>
              </a:spcBef>
              <a:spcAft>
                <a:spcPct val="0"/>
              </a:spcAft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8pPr>
            <a:lvl9pPr marL="3864437" indent="-227320" eaLnBrk="0" fontAlgn="base" hangingPunct="0">
              <a:spcBef>
                <a:spcPct val="0"/>
              </a:spcBef>
              <a:spcAft>
                <a:spcPct val="0"/>
              </a:spcAft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fld id="{CC1FA99C-B5F8-B547-A7DA-458789650A12}" type="slidenum">
              <a:rPr lang="nl-NL" sz="1200" i="0" smtClean="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rPr>
              <a:pPr eaLnBrk="1" hangingPunct="1">
                <a:defRPr/>
              </a:pPr>
              <a:t>9</a:t>
            </a:fld>
            <a:endParaRPr lang="nl-NL" sz="1200" i="0" smtClean="0">
              <a:solidFill>
                <a:schemeClr val="tx1"/>
              </a:solidFill>
              <a:latin typeface="Times New Roman" charset="0"/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defRPr/>
            </a:pPr>
            <a:endParaRPr lang="nl-NL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5299" name="Tijdelijke aanduiding voor notities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r>
              <a:rPr lang="nl-NL">
                <a:latin typeface="Calibri" charset="0"/>
              </a:rPr>
              <a:t>Nederland is een laaggelegen gebied. Zo</a:t>
            </a:r>
            <a:r>
              <a:rPr lang="ja-JP" altLang="nl-NL">
                <a:latin typeface="Calibri" charset="0"/>
              </a:rPr>
              <a:t>’</a:t>
            </a:r>
            <a:r>
              <a:rPr lang="nl-NL" altLang="ja-JP">
                <a:latin typeface="Calibri" charset="0"/>
              </a:rPr>
              <a:t>n zestig procent van het land is gevoelig voor overstromingen: we zijn afhankelijk van onze waterkeringen: dijken, dammen, stormvloedkeringen en natuurlijke bescherming door duinen.</a:t>
            </a:r>
            <a:endParaRPr lang="nl-NL">
              <a:latin typeface="Calibri" charset="0"/>
            </a:endParaRPr>
          </a:p>
        </p:txBody>
      </p:sp>
      <p:sp>
        <p:nvSpPr>
          <p:cNvPr id="55300" name="Tijdelijke aanduiding voor dianummer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1900" i="1">
                <a:solidFill>
                  <a:srgbClr val="4561AB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38789" indent="-284150" eaLnBrk="0" hangingPunct="0"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2pPr>
            <a:lvl3pPr marL="1136599" indent="-227320" eaLnBrk="0" hangingPunct="0"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3pPr>
            <a:lvl4pPr marL="1591239" indent="-227320" eaLnBrk="0" hangingPunct="0"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4pPr>
            <a:lvl5pPr marL="2045879" indent="-227320" eaLnBrk="0" hangingPunct="0"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5pPr>
            <a:lvl6pPr marL="2500518" indent="-227320" eaLnBrk="0" fontAlgn="base" hangingPunct="0">
              <a:spcBef>
                <a:spcPct val="0"/>
              </a:spcBef>
              <a:spcAft>
                <a:spcPct val="0"/>
              </a:spcAft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6pPr>
            <a:lvl7pPr marL="2955158" indent="-227320" eaLnBrk="0" fontAlgn="base" hangingPunct="0">
              <a:spcBef>
                <a:spcPct val="0"/>
              </a:spcBef>
              <a:spcAft>
                <a:spcPct val="0"/>
              </a:spcAft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7pPr>
            <a:lvl8pPr marL="3409798" indent="-227320" eaLnBrk="0" fontAlgn="base" hangingPunct="0">
              <a:spcBef>
                <a:spcPct val="0"/>
              </a:spcBef>
              <a:spcAft>
                <a:spcPct val="0"/>
              </a:spcAft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8pPr>
            <a:lvl9pPr marL="3864437" indent="-227320" eaLnBrk="0" fontAlgn="base" hangingPunct="0">
              <a:spcBef>
                <a:spcPct val="0"/>
              </a:spcBef>
              <a:spcAft>
                <a:spcPct val="0"/>
              </a:spcAft>
              <a:defRPr sz="1900" i="1">
                <a:solidFill>
                  <a:srgbClr val="4561AB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fld id="{BAA911FF-A605-E442-ADBC-84C3062C2628}" type="slidenum">
              <a:rPr lang="nl-NL" sz="1200" i="0" smtClean="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rPr>
              <a:pPr eaLnBrk="1" hangingPunct="1">
                <a:defRPr/>
              </a:pPr>
              <a:t>11</a:t>
            </a:fld>
            <a:endParaRPr lang="nl-NL" sz="1200" i="0" smtClean="0">
              <a:solidFill>
                <a:schemeClr val="tx1"/>
              </a:solidFill>
              <a:latin typeface="Times New Roman" charset="0"/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9938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>
              <a:latin typeface="Calibri" charset="0"/>
            </a:endParaRPr>
          </a:p>
        </p:txBody>
      </p:sp>
      <p:sp>
        <p:nvSpPr>
          <p:cNvPr id="39939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7FAEE35D-F23D-5646-8510-CFDE2B69176E}" type="slidenum">
              <a:rPr lang="nl-NL" sz="1200">
                <a:solidFill>
                  <a:srgbClr val="000000"/>
                </a:solidFill>
              </a:rPr>
              <a:pPr eaLnBrk="1" hangingPunct="1"/>
              <a:t>13</a:t>
            </a:fld>
            <a:endParaRPr lang="nl-NL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562475" y="0"/>
            <a:ext cx="4581525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" name="Picture 32" descr="C:\Program Files\Carma DocSys\VenW\Modellen\Presentaties\background_pictures\logo wit\RO_VW_DC_diap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375" y="0"/>
            <a:ext cx="4859338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037138" y="2878138"/>
            <a:ext cx="3598862" cy="857250"/>
          </a:xfrm>
        </p:spPr>
        <p:txBody>
          <a:bodyPr/>
          <a:lstStyle>
            <a:lvl1pPr defTabSz="608013" eaLnBrk="0" hangingPunct="0">
              <a:defRPr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037138" y="3778250"/>
            <a:ext cx="3598862" cy="1752600"/>
          </a:xfrm>
        </p:spPr>
        <p:txBody>
          <a:bodyPr/>
          <a:lstStyle>
            <a:lvl1pPr marL="0" indent="1588" defTabSz="608013" eaLnBrk="0" hangingPunct="0">
              <a:buFont typeface="Arial" charset="0"/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nl-NL" smtClean="0"/>
              <a:t>Klik om het opmaakprofiel van de modelondertitel te bewerken</a:t>
            </a: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5037138" y="6515100"/>
            <a:ext cx="3932237" cy="209550"/>
          </a:xfrm>
        </p:spPr>
        <p:txBody>
          <a:bodyPr anchor="t"/>
          <a:lstStyle>
            <a:lvl1pPr algn="l">
              <a:defRPr/>
            </a:lvl1pPr>
          </a:lstStyle>
          <a:p>
            <a:pPr>
              <a:defRPr/>
            </a:pPr>
            <a:r>
              <a:rPr lang="nl-NL"/>
              <a:t>dp|zuidwestelijke delta 23 juni 2012</a:t>
            </a:r>
          </a:p>
        </p:txBody>
      </p:sp>
    </p:spTree>
    <p:extLst>
      <p:ext uri="{BB962C8B-B14F-4D97-AF65-F5344CB8AC3E}">
        <p14:creationId xmlns:p14="http://schemas.microsoft.com/office/powerpoint/2010/main" val="527522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Titelstijl van model bewerken</a:t>
            </a:r>
            <a:endParaRPr lang="en-US"/>
          </a:p>
        </p:txBody>
      </p:sp>
      <p:sp>
        <p:nvSpPr>
          <p:cNvPr id="3" name="Tijdelijke aanduiding voor dianumm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DD9697-9096-CE4A-A4EA-3AF74C180A68}" type="slidenum">
              <a:rPr lang="nl-NL"/>
              <a:pPr>
                <a:defRPr/>
              </a:pPr>
              <a:t>‹#›</a:t>
            </a:fld>
            <a:endParaRPr lang="nl-NL"/>
          </a:p>
        </p:txBody>
      </p:sp>
      <p:sp>
        <p:nvSpPr>
          <p:cNvPr id="4" name="Tijdelijke aanduiding voor datum 6"/>
          <p:cNvSpPr>
            <a:spLocks noGrp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dp|zuidwestelijke delta 23 juni 2012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0139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A5316-4733-1749-9D6B-5522C9C11E91}" type="slidenum">
              <a:rPr lang="nl-NL"/>
              <a:pPr>
                <a:defRPr/>
              </a:pPr>
              <a:t>‹#›</a:t>
            </a:fld>
            <a:endParaRPr lang="nl-NL"/>
          </a:p>
        </p:txBody>
      </p:sp>
      <p:sp>
        <p:nvSpPr>
          <p:cNvPr id="3" name="Tijdelijke aanduiding voor datum 6"/>
          <p:cNvSpPr>
            <a:spLocks noGrp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dp|zuidwestelijke delta 23 juni 2012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48659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Titelstijl van model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95CF2-6D88-5344-ADC4-037CB29CE180}" type="slidenum">
              <a:rPr lang="nl-NL"/>
              <a:pPr>
                <a:defRPr/>
              </a:pPr>
              <a:t>‹#›</a:t>
            </a:fld>
            <a:endParaRPr lang="nl-NL"/>
          </a:p>
        </p:txBody>
      </p:sp>
      <p:sp>
        <p:nvSpPr>
          <p:cNvPr id="6" name="Tijdelijke aanduiding voor datum 6"/>
          <p:cNvSpPr>
            <a:spLocks noGrp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dp|zuidwestelijke delta 23 juni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71367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Titelstijl van model bewerken</a:t>
            </a:r>
            <a:endParaRPr lang="en-US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30565-4130-854A-B617-061CFCC53BD4}" type="slidenum">
              <a:rPr lang="nl-NL"/>
              <a:pPr>
                <a:defRPr/>
              </a:pPr>
              <a:t>‹#›</a:t>
            </a:fld>
            <a:endParaRPr lang="nl-NL"/>
          </a:p>
        </p:txBody>
      </p:sp>
      <p:sp>
        <p:nvSpPr>
          <p:cNvPr id="6" name="Tijdelijke aanduiding voor datum 6"/>
          <p:cNvSpPr>
            <a:spLocks noGrp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dp|zuidwestelijke delta 23 juni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488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Titelstijl van model bewerken</a:t>
            </a:r>
            <a:endParaRPr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en-US"/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0564FE-15E7-8747-9445-878E89E4371C}" type="slidenum">
              <a:rPr lang="nl-NL"/>
              <a:pPr>
                <a:defRPr/>
              </a:pPr>
              <a:t>‹#›</a:t>
            </a:fld>
            <a:endParaRPr lang="nl-NL"/>
          </a:p>
        </p:txBody>
      </p:sp>
      <p:sp>
        <p:nvSpPr>
          <p:cNvPr id="5" name="Tijdelijke aanduiding voor datum 6"/>
          <p:cNvSpPr>
            <a:spLocks noGrp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dp|zuidwestelijke delta 23 juni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73792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767513" y="1293813"/>
            <a:ext cx="2100262" cy="4913312"/>
          </a:xfrm>
        </p:spPr>
        <p:txBody>
          <a:bodyPr vert="eaVert"/>
          <a:lstStyle/>
          <a:p>
            <a:r>
              <a:rPr lang="en-US" smtClean="0"/>
              <a:t>Titelstijl van model bewerken</a:t>
            </a:r>
            <a:endParaRPr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66725" y="1293813"/>
            <a:ext cx="6148388" cy="4913312"/>
          </a:xfrm>
        </p:spPr>
        <p:txBody>
          <a:bodyPr vert="eaVert"/>
          <a:lstStyle/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en-US"/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7FC00D-06DA-CD48-97DA-5511729C4DDE}" type="slidenum">
              <a:rPr lang="nl-NL"/>
              <a:pPr>
                <a:defRPr/>
              </a:pPr>
              <a:t>‹#›</a:t>
            </a:fld>
            <a:endParaRPr lang="nl-NL"/>
          </a:p>
        </p:txBody>
      </p:sp>
      <p:sp>
        <p:nvSpPr>
          <p:cNvPr id="5" name="Tijdelijke aanduiding voor datum 6"/>
          <p:cNvSpPr>
            <a:spLocks noGrp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dp|zuidwestelijke delta 23 juni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2102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Titelstijl van model bewerken</a:t>
            </a:r>
            <a:endParaRPr lang="en-US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Klik om de titelstijl van het model te bewerken</a:t>
            </a:r>
            <a:endParaRPr lang="en-US"/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CBDB4D-BD51-5A48-81FA-3AE0A3F923AD}" type="slidenum">
              <a:rPr lang="nl-NL"/>
              <a:pPr>
                <a:defRPr/>
              </a:pPr>
              <a:t>‹#›</a:t>
            </a:fld>
            <a:endParaRPr lang="nl-NL"/>
          </a:p>
        </p:txBody>
      </p:sp>
      <p:sp>
        <p:nvSpPr>
          <p:cNvPr id="5" name="Tijdelijke aanduiding voor datum 6"/>
          <p:cNvSpPr>
            <a:spLocks noGrp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90835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Titelstijl van model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en-US"/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C979A9-6D23-4F4C-A31F-5FE6ABA8A955}" type="slidenum">
              <a:rPr lang="nl-NL"/>
              <a:pPr>
                <a:defRPr/>
              </a:pPr>
              <a:t>‹#›</a:t>
            </a:fld>
            <a:endParaRPr lang="nl-NL"/>
          </a:p>
        </p:txBody>
      </p:sp>
      <p:sp>
        <p:nvSpPr>
          <p:cNvPr id="5" name="Tijdelijke aanduiding voor datum 6"/>
          <p:cNvSpPr>
            <a:spLocks noGrp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0294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Titelstijl van model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5E860B-CE70-DC4A-B3F7-AD05AC4EDE7F}" type="slidenum">
              <a:rPr lang="nl-NL"/>
              <a:pPr>
                <a:defRPr/>
              </a:pPr>
              <a:t>‹#›</a:t>
            </a:fld>
            <a:endParaRPr lang="nl-NL"/>
          </a:p>
        </p:txBody>
      </p:sp>
      <p:sp>
        <p:nvSpPr>
          <p:cNvPr id="5" name="Tijdelijke aanduiding voor datum 6"/>
          <p:cNvSpPr>
            <a:spLocks noGrp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43763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Titelstijl van model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66725" y="2068513"/>
            <a:ext cx="4124325" cy="4138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743450" y="2068513"/>
            <a:ext cx="4124325" cy="4138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en-US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96CF27-1D47-A949-828F-112E5601B216}" type="slidenum">
              <a:rPr lang="nl-NL"/>
              <a:pPr>
                <a:defRPr/>
              </a:pPr>
              <a:t>‹#›</a:t>
            </a:fld>
            <a:endParaRPr lang="nl-NL"/>
          </a:p>
        </p:txBody>
      </p:sp>
      <p:sp>
        <p:nvSpPr>
          <p:cNvPr id="6" name="Tijdelijke aanduiding voor datum 6"/>
          <p:cNvSpPr>
            <a:spLocks noGrp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34562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10112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6350000"/>
            <a:ext cx="9144000" cy="5080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" name="Picture 9" descr="Z:\KA\Carma\DocSys\Customers\VenW Rijksbreed\Models\Presentaties\background_pictures\logo wit\RO_VW_diap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738" y="0"/>
            <a:ext cx="3937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ianumm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7C117F8-A5A9-A54A-B1FB-674D336F2E1B}" type="slidenum">
              <a:rPr lang="nl-NL"/>
              <a:pPr>
                <a:defRPr/>
              </a:pPr>
              <a:t>‹#›</a:t>
            </a:fld>
            <a:endParaRPr lang="nl-NL"/>
          </a:p>
        </p:txBody>
      </p:sp>
      <p:sp>
        <p:nvSpPr>
          <p:cNvPr id="8" name="Tijdelijke aanduiding voor datum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dp|zuidwestelijke delta 23 juni 2012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03684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Titelstijl van model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en-US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en-US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D49559-B77B-A44F-A22A-7072F560F46E}" type="slidenum">
              <a:rPr lang="nl-NL"/>
              <a:pPr>
                <a:defRPr/>
              </a:pPr>
              <a:t>‹#›</a:t>
            </a:fld>
            <a:endParaRPr lang="nl-NL"/>
          </a:p>
        </p:txBody>
      </p:sp>
      <p:sp>
        <p:nvSpPr>
          <p:cNvPr id="8" name="Tijdelijke aanduiding voor datum 6"/>
          <p:cNvSpPr>
            <a:spLocks noGrp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52717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Titelstijl van model bewerken</a:t>
            </a:r>
            <a:endParaRPr lang="en-US"/>
          </a:p>
        </p:txBody>
      </p:sp>
      <p:sp>
        <p:nvSpPr>
          <p:cNvPr id="3" name="Tijdelijke aanduiding voor dianumm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A9E72-3AD5-2144-B0DE-9ADC693CE8C9}" type="slidenum">
              <a:rPr lang="nl-NL"/>
              <a:pPr>
                <a:defRPr/>
              </a:pPr>
              <a:t>‹#›</a:t>
            </a:fld>
            <a:endParaRPr lang="nl-NL"/>
          </a:p>
        </p:txBody>
      </p:sp>
      <p:sp>
        <p:nvSpPr>
          <p:cNvPr id="4" name="Tijdelijke aanduiding voor datum 6"/>
          <p:cNvSpPr>
            <a:spLocks noGrp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88232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DF804E-85B8-D649-88CE-52CD053B9597}" type="slidenum">
              <a:rPr lang="nl-NL"/>
              <a:pPr>
                <a:defRPr/>
              </a:pPr>
              <a:t>‹#›</a:t>
            </a:fld>
            <a:endParaRPr lang="nl-NL"/>
          </a:p>
        </p:txBody>
      </p:sp>
      <p:sp>
        <p:nvSpPr>
          <p:cNvPr id="3" name="Tijdelijke aanduiding voor datum 6"/>
          <p:cNvSpPr>
            <a:spLocks noGrp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735680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Titelstijl van model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1163F1-57C5-1B4C-9950-5667D322B314}" type="slidenum">
              <a:rPr lang="nl-NL"/>
              <a:pPr>
                <a:defRPr/>
              </a:pPr>
              <a:t>‹#›</a:t>
            </a:fld>
            <a:endParaRPr lang="nl-NL"/>
          </a:p>
        </p:txBody>
      </p:sp>
      <p:sp>
        <p:nvSpPr>
          <p:cNvPr id="6" name="Tijdelijke aanduiding voor datum 6"/>
          <p:cNvSpPr>
            <a:spLocks noGrp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32744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Titelstijl van model bewerken</a:t>
            </a:r>
            <a:endParaRPr lang="en-US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ACB2E4-0973-EC4F-9A85-ED7860C8B486}" type="slidenum">
              <a:rPr lang="nl-NL"/>
              <a:pPr>
                <a:defRPr/>
              </a:pPr>
              <a:t>‹#›</a:t>
            </a:fld>
            <a:endParaRPr lang="nl-NL"/>
          </a:p>
        </p:txBody>
      </p:sp>
      <p:sp>
        <p:nvSpPr>
          <p:cNvPr id="6" name="Tijdelijke aanduiding voor datum 6"/>
          <p:cNvSpPr>
            <a:spLocks noGrp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8472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Titelstijl van model bewerken</a:t>
            </a:r>
            <a:endParaRPr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en-US"/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0376E6-9A06-DC4E-A5B3-DBFE94BCCA8C}" type="slidenum">
              <a:rPr lang="nl-NL"/>
              <a:pPr>
                <a:defRPr/>
              </a:pPr>
              <a:t>‹#›</a:t>
            </a:fld>
            <a:endParaRPr lang="nl-NL"/>
          </a:p>
        </p:txBody>
      </p:sp>
      <p:sp>
        <p:nvSpPr>
          <p:cNvPr id="5" name="Tijdelijke aanduiding voor datum 6"/>
          <p:cNvSpPr>
            <a:spLocks noGrp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30042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767513" y="1293813"/>
            <a:ext cx="2100262" cy="4913312"/>
          </a:xfrm>
        </p:spPr>
        <p:txBody>
          <a:bodyPr vert="eaVert"/>
          <a:lstStyle/>
          <a:p>
            <a:r>
              <a:rPr lang="en-US" smtClean="0"/>
              <a:t>Titelstijl van model bewerken</a:t>
            </a:r>
            <a:endParaRPr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66725" y="1293813"/>
            <a:ext cx="6148388" cy="4913312"/>
          </a:xfrm>
        </p:spPr>
        <p:txBody>
          <a:bodyPr vert="eaVert"/>
          <a:lstStyle/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en-US"/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DB06E9-FF77-D044-8207-8905C0FDE8FD}" type="slidenum">
              <a:rPr lang="nl-NL"/>
              <a:pPr>
                <a:defRPr/>
              </a:pPr>
              <a:t>‹#›</a:t>
            </a:fld>
            <a:endParaRPr lang="nl-NL"/>
          </a:p>
        </p:txBody>
      </p:sp>
      <p:sp>
        <p:nvSpPr>
          <p:cNvPr id="5" name="Tijdelijke aanduiding voor datum 6"/>
          <p:cNvSpPr>
            <a:spLocks noGrp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11007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562475" y="0"/>
            <a:ext cx="4581525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Picture 32" descr="C:\Program Files\Carma DocSys\VenW\Modellen\Presentaties\background_pictures\logo wit\RO_VW_DC_dia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375" y="0"/>
            <a:ext cx="4859338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037138" y="2878138"/>
            <a:ext cx="3598862" cy="857250"/>
          </a:xfrm>
        </p:spPr>
        <p:txBody>
          <a:bodyPr/>
          <a:lstStyle>
            <a:lvl1pPr defTabSz="608013" eaLnBrk="0" hangingPunct="0">
              <a:defRPr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037138" y="3778250"/>
            <a:ext cx="3598862" cy="1752600"/>
          </a:xfrm>
        </p:spPr>
        <p:txBody>
          <a:bodyPr/>
          <a:lstStyle>
            <a:lvl1pPr marL="0" indent="1588" defTabSz="608013" eaLnBrk="0" hangingPunct="0">
              <a:buFont typeface="Arial" charset="0"/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nl-NL" smtClean="0"/>
              <a:t>Klik om het opmaakprofiel van de modelondertitel te bewerken</a:t>
            </a: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5037138" y="6515100"/>
            <a:ext cx="3932237" cy="209550"/>
          </a:xfrm>
        </p:spPr>
        <p:txBody>
          <a:bodyPr anchor="t"/>
          <a:lstStyle>
            <a:lvl1pPr algn="l"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64697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10112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6350000"/>
            <a:ext cx="9144000" cy="5080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9" descr="Z:\KA\Carma\DocSys\Customers\VenW Rijksbreed\Models\Presentaties\background_pictures\logo wit\RO_VW_diap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738" y="0"/>
            <a:ext cx="3937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ianumm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D98B44E-2450-0B4A-A21D-D86FBD44A193}" type="slidenum">
              <a:rPr lang="nl-NL"/>
              <a:pPr>
                <a:defRPr/>
              </a:pPr>
              <a:t>‹#›</a:t>
            </a:fld>
            <a:endParaRPr lang="nl-NL"/>
          </a:p>
        </p:txBody>
      </p:sp>
      <p:sp>
        <p:nvSpPr>
          <p:cNvPr id="8" name="Tijdelijke aanduiding voor datum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46645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10112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6350000"/>
            <a:ext cx="9144000" cy="5080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pic>
        <p:nvPicPr>
          <p:cNvPr id="7" name="Picture 9" descr="Z:\KA\Carma\DocSys\Customers\VenW Rijksbreed\Models\Presentaties\background_pictures\logo wit\RO_VW_diap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738" y="0"/>
            <a:ext cx="3937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66725" y="2068513"/>
            <a:ext cx="4124325" cy="4138612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743450" y="2068513"/>
            <a:ext cx="4124325" cy="4138612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034B96C-E5D3-BF4C-84EA-940A48157728}" type="slidenum">
              <a:rPr lang="nl-NL"/>
              <a:pPr>
                <a:defRPr/>
              </a:pPr>
              <a:t>‹#›</a:t>
            </a:fld>
            <a:endParaRPr lang="nl-NL"/>
          </a:p>
        </p:txBody>
      </p:sp>
      <p:sp>
        <p:nvSpPr>
          <p:cNvPr id="9" name="Tijdelijke aanduiding voor datum 6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5875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10112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6350000"/>
            <a:ext cx="9144000" cy="5080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7" name="Picture 9" descr="Z:\KA\Carma\DocSys\Customers\VenW Rijksbreed\Models\Presentaties\background_pictures\logo wit\RO_VW_diap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738" y="0"/>
            <a:ext cx="3937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66725" y="2068513"/>
            <a:ext cx="4124325" cy="4138612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743450" y="2068513"/>
            <a:ext cx="4124325" cy="4138612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C1B0A72-14D4-D141-9F12-665FFF0AD131}" type="slidenum">
              <a:rPr lang="nl-NL"/>
              <a:pPr>
                <a:defRPr/>
              </a:pPr>
              <a:t>‹#›</a:t>
            </a:fld>
            <a:endParaRPr lang="nl-NL"/>
          </a:p>
        </p:txBody>
      </p:sp>
      <p:sp>
        <p:nvSpPr>
          <p:cNvPr id="9" name="Tijdelijke aanduiding voor datum 6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dp|zuidwestelijke delta 23 juni 2012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7926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charset="0"/>
                <a:ea typeface="MS PGothic" charset="0"/>
                <a:cs typeface="Arial" charset="0"/>
              </a:defRPr>
            </a:lvl1pPr>
          </a:lstStyle>
          <a:p>
            <a:pPr>
              <a:defRPr/>
            </a:pPr>
            <a:fld id="{8EE348BB-977C-A342-AF0A-9002742D8467}" type="datetimeFigureOut">
              <a:rPr lang="nl-NL"/>
              <a:pPr>
                <a:defRPr/>
              </a:pPr>
              <a:t>16-5-2013</a:t>
            </a:fld>
            <a:endParaRPr lang="nl-NL"/>
          </a:p>
        </p:txBody>
      </p:sp>
      <p:sp>
        <p:nvSpPr>
          <p:cNvPr id="3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6480D0B-0043-8F49-AEFB-C07A57C8249E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9612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Titelstijl van model bewerken</a:t>
            </a:r>
            <a:endParaRPr lang="en-US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Klik om de titelstijl van het model te bewerken</a:t>
            </a:r>
            <a:endParaRPr lang="en-US"/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2345B7-C558-D941-A74B-72B32C482585}" type="slidenum">
              <a:rPr lang="nl-NL"/>
              <a:pPr>
                <a:defRPr/>
              </a:pPr>
              <a:t>‹#›</a:t>
            </a:fld>
            <a:endParaRPr lang="nl-NL"/>
          </a:p>
        </p:txBody>
      </p:sp>
      <p:sp>
        <p:nvSpPr>
          <p:cNvPr id="5" name="Tijdelijke aanduiding voor datum 6"/>
          <p:cNvSpPr>
            <a:spLocks noGrp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dp|zuidwestelijke delta 23 juni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4548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Titelstijl van model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en-US"/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E7E5EB-2F80-7543-91FA-0D2E74F72C10}" type="slidenum">
              <a:rPr lang="nl-NL"/>
              <a:pPr>
                <a:defRPr/>
              </a:pPr>
              <a:t>‹#›</a:t>
            </a:fld>
            <a:endParaRPr lang="nl-NL"/>
          </a:p>
        </p:txBody>
      </p:sp>
      <p:sp>
        <p:nvSpPr>
          <p:cNvPr id="5" name="Tijdelijke aanduiding voor datum 6"/>
          <p:cNvSpPr>
            <a:spLocks noGrp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dp|zuidwestelijke delta 23 juni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38934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Titelstijl van model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10E208-27EB-6B41-8597-9CF352E1A968}" type="slidenum">
              <a:rPr lang="nl-NL"/>
              <a:pPr>
                <a:defRPr/>
              </a:pPr>
              <a:t>‹#›</a:t>
            </a:fld>
            <a:endParaRPr lang="nl-NL"/>
          </a:p>
        </p:txBody>
      </p:sp>
      <p:sp>
        <p:nvSpPr>
          <p:cNvPr id="5" name="Tijdelijke aanduiding voor datum 6"/>
          <p:cNvSpPr>
            <a:spLocks noGrp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dp|zuidwestelijke delta 23 juni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8183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Titelstijl van model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66725" y="2068513"/>
            <a:ext cx="4124325" cy="4138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743450" y="2068513"/>
            <a:ext cx="4124325" cy="4138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en-US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BC8684-AC8D-D743-B94A-571EEFEC58C2}" type="slidenum">
              <a:rPr lang="nl-NL"/>
              <a:pPr>
                <a:defRPr/>
              </a:pPr>
              <a:t>‹#›</a:t>
            </a:fld>
            <a:endParaRPr lang="nl-NL"/>
          </a:p>
        </p:txBody>
      </p:sp>
      <p:sp>
        <p:nvSpPr>
          <p:cNvPr id="6" name="Tijdelijke aanduiding voor datum 6"/>
          <p:cNvSpPr>
            <a:spLocks noGrp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dp|zuidwestelijke delta 23 juni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5442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Titelstijl van model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en-US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en-US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C44FD-FF46-394F-A544-B8BB58B323B9}" type="slidenum">
              <a:rPr lang="nl-NL"/>
              <a:pPr>
                <a:defRPr/>
              </a:pPr>
              <a:t>‹#›</a:t>
            </a:fld>
            <a:endParaRPr lang="nl-NL"/>
          </a:p>
        </p:txBody>
      </p:sp>
      <p:sp>
        <p:nvSpPr>
          <p:cNvPr id="8" name="Tijdelijke aanduiding voor datum 6"/>
          <p:cNvSpPr>
            <a:spLocks noGrp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dp|zuidwestelijke delta 23 juni 2012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059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6725" y="1293813"/>
            <a:ext cx="84010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van de modeltitel te bewerken</a:t>
            </a:r>
          </a:p>
        </p:txBody>
      </p:sp>
      <p:sp>
        <p:nvSpPr>
          <p:cNvPr id="1027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6725" y="2068513"/>
            <a:ext cx="8401050" cy="413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2" name="Tijdelijke aanduiding voor dianummer 5"/>
          <p:cNvSpPr>
            <a:spLocks noGrp="1"/>
          </p:cNvSpPr>
          <p:nvPr>
            <p:ph type="sldNum" sz="quarter" idx="4"/>
          </p:nvPr>
        </p:nvSpPr>
        <p:spPr bwMode="auto">
          <a:xfrm>
            <a:off x="466725" y="6611938"/>
            <a:ext cx="1905000" cy="11906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8FED005-E9A1-DC43-9434-05D0F44441D6}" type="slidenum">
              <a:rPr lang="nl-NL"/>
              <a:pPr>
                <a:defRPr/>
              </a:pPr>
              <a:t>‹#›</a:t>
            </a:fld>
            <a:endParaRPr lang="nl-NL"/>
          </a:p>
        </p:txBody>
      </p:sp>
      <p:sp>
        <p:nvSpPr>
          <p:cNvPr id="13" name="Tijdelijke aanduiding voor datum 6"/>
          <p:cNvSpPr>
            <a:spLocks noGrp="1"/>
          </p:cNvSpPr>
          <p:nvPr>
            <p:ph type="dt" sz="half" idx="2"/>
          </p:nvPr>
        </p:nvSpPr>
        <p:spPr bwMode="auto">
          <a:xfrm>
            <a:off x="7264400" y="6611938"/>
            <a:ext cx="1508125" cy="11906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000">
                <a:solidFill>
                  <a:srgbClr val="FFFFFF"/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nl-NL"/>
              <a:t>dp|zuidwestelijke delta 23 juni 2012</a:t>
            </a:r>
          </a:p>
        </p:txBody>
      </p:sp>
      <p:sp>
        <p:nvSpPr>
          <p:cNvPr id="1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56100" y="6524625"/>
            <a:ext cx="3097213" cy="20637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solidFill>
                  <a:srgbClr val="FFFFFF"/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7" r:id="rId1"/>
    <p:sldLayoutId id="2147484278" r:id="rId2"/>
    <p:sldLayoutId id="2147484279" r:id="rId3"/>
    <p:sldLayoutId id="2147484280" r:id="rId4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Arial" pitchFamily="34" charset="0"/>
          <a:ea typeface="MS PGothic" charset="0"/>
          <a:cs typeface="MS PGothic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Arial" pitchFamily="34" charset="0"/>
          <a:ea typeface="MS PGothic" charset="0"/>
          <a:cs typeface="MS PGothic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Arial" pitchFamily="34" charset="0"/>
          <a:ea typeface="MS PGothic" charset="0"/>
          <a:cs typeface="MS PGothic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Arial" pitchFamily="34" charset="0"/>
          <a:ea typeface="MS PGothic" charset="0"/>
          <a:cs typeface="MS PGothic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Arial" pitchFamily="34" charset="0"/>
          <a:ea typeface="MS PGothic" charset="0"/>
          <a:cs typeface="MS PGothic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Arial" pitchFamily="34" charset="0"/>
          <a:ea typeface="MS PGothic" charset="0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Arial" pitchFamily="34" charset="0"/>
          <a:ea typeface="MS PGothic" charset="0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Arial" pitchFamily="34" charset="0"/>
          <a:ea typeface="MS PGothic" charset="0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Arial" pitchFamily="34" charset="0"/>
          <a:ea typeface="MS PGothic" charset="0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Arial" pitchFamily="34" charset="0"/>
          <a:ea typeface="MS PGothic" charset="0"/>
          <a:cs typeface="MS PGothic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10112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cs typeface="Arial" charset="0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0" y="6350000"/>
            <a:ext cx="9144000" cy="5080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cs typeface="Arial" charset="0"/>
            </a:endParaRPr>
          </a:p>
        </p:txBody>
      </p:sp>
      <p:pic>
        <p:nvPicPr>
          <p:cNvPr id="6148" name="Picture 9" descr="Z:\KA\Carma\DocSys\Customers\VenW Rijksbreed\Models\Presentaties\background_pictures\logo wit\RO_VW_diap.png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738" y="0"/>
            <a:ext cx="3937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6725" y="1293813"/>
            <a:ext cx="84010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van de modeltitel te bewerken</a:t>
            </a:r>
          </a:p>
        </p:txBody>
      </p:sp>
      <p:sp>
        <p:nvSpPr>
          <p:cNvPr id="6150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6725" y="2068513"/>
            <a:ext cx="8401050" cy="413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 bwMode="auto">
          <a:xfrm>
            <a:off x="466725" y="6611938"/>
            <a:ext cx="1905000" cy="11906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fld id="{7DE42183-8DAA-5C41-865E-487822843A02}" type="slidenum">
              <a:rPr lang="nl-NL"/>
              <a:pPr>
                <a:defRPr/>
              </a:pPr>
              <a:t>‹#›</a:t>
            </a:fld>
            <a:endParaRPr lang="nl-NL"/>
          </a:p>
        </p:txBody>
      </p:sp>
      <p:sp>
        <p:nvSpPr>
          <p:cNvPr id="11" name="Tijdelijke aanduiding voor datum 6"/>
          <p:cNvSpPr>
            <a:spLocks noGrp="1"/>
          </p:cNvSpPr>
          <p:nvPr>
            <p:ph type="dt" sz="half" idx="2"/>
          </p:nvPr>
        </p:nvSpPr>
        <p:spPr bwMode="auto">
          <a:xfrm>
            <a:off x="7264400" y="6611938"/>
            <a:ext cx="1508125" cy="11906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000">
                <a:solidFill>
                  <a:srgbClr val="FFFFFF"/>
                </a:solidFill>
                <a:latin typeface="Verdan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nl-NL"/>
              <a:t>dp|zuidwestelijke delta 23 juni 2012</a:t>
            </a:r>
          </a:p>
        </p:txBody>
      </p:sp>
      <p:sp>
        <p:nvSpPr>
          <p:cNvPr id="15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56100" y="6524625"/>
            <a:ext cx="3097213" cy="20637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solidFill>
                  <a:srgbClr val="FFFFFF"/>
                </a:solidFill>
                <a:latin typeface="Verdan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55" r:id="rId1"/>
    <p:sldLayoutId id="2147484256" r:id="rId2"/>
    <p:sldLayoutId id="2147484257" r:id="rId3"/>
    <p:sldLayoutId id="2147484258" r:id="rId4"/>
    <p:sldLayoutId id="2147484259" r:id="rId5"/>
    <p:sldLayoutId id="2147484260" r:id="rId6"/>
    <p:sldLayoutId id="2147484261" r:id="rId7"/>
    <p:sldLayoutId id="2147484262" r:id="rId8"/>
    <p:sldLayoutId id="2147484263" r:id="rId9"/>
    <p:sldLayoutId id="2147484264" r:id="rId10"/>
    <p:sldLayoutId id="2147484265" r:id="rId11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+mj-lt"/>
          <a:ea typeface="MS PGothic" charset="0"/>
          <a:cs typeface="MS PGothic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Arial" charset="0"/>
          <a:ea typeface="MS PGothic" charset="0"/>
          <a:cs typeface="MS PGothic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Arial" charset="0"/>
          <a:ea typeface="MS PGothic" charset="0"/>
          <a:cs typeface="MS PGothic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Arial" charset="0"/>
          <a:ea typeface="MS PGothic" charset="0"/>
          <a:cs typeface="MS PGothic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Arial" charset="0"/>
          <a:ea typeface="MS PGothic" charset="0"/>
          <a:cs typeface="MS PGothic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Arial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Arial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Arial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MS PGothic" charset="0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MS PGothic" charset="0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MS PGothic" charset="0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MS PGothic" charset="0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MS PGothic" charset="0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10112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0" y="6350000"/>
            <a:ext cx="9144000" cy="5080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8436" name="Picture 9" descr="Z:\KA\Carma\DocSys\Customers\VenW Rijksbreed\Models\Presentaties\background_pictures\logo wit\RO_VW_diap.png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738" y="0"/>
            <a:ext cx="3937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6725" y="1293813"/>
            <a:ext cx="84010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van de modeltitel te bewerken</a:t>
            </a:r>
          </a:p>
        </p:txBody>
      </p:sp>
      <p:sp>
        <p:nvSpPr>
          <p:cNvPr id="1843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6725" y="2068513"/>
            <a:ext cx="8401050" cy="413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 bwMode="auto">
          <a:xfrm>
            <a:off x="466725" y="6611938"/>
            <a:ext cx="1905000" cy="11906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fld id="{5AA3E246-D00A-174B-94E1-16360982946E}" type="slidenum">
              <a:rPr lang="nl-NL"/>
              <a:pPr>
                <a:defRPr/>
              </a:pPr>
              <a:t>‹#›</a:t>
            </a:fld>
            <a:endParaRPr lang="nl-NL"/>
          </a:p>
        </p:txBody>
      </p:sp>
      <p:sp>
        <p:nvSpPr>
          <p:cNvPr id="11" name="Tijdelijke aanduiding voor datum 6"/>
          <p:cNvSpPr>
            <a:spLocks noGrp="1"/>
          </p:cNvSpPr>
          <p:nvPr>
            <p:ph type="dt" sz="half" idx="2"/>
          </p:nvPr>
        </p:nvSpPr>
        <p:spPr bwMode="auto">
          <a:xfrm>
            <a:off x="7264400" y="6611938"/>
            <a:ext cx="1508125" cy="11906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000">
                <a:solidFill>
                  <a:srgbClr val="FFFFFF"/>
                </a:solidFill>
                <a:latin typeface="Verdan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5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56100" y="6524625"/>
            <a:ext cx="3097213" cy="20637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solidFill>
                  <a:srgbClr val="FFFFFF"/>
                </a:solidFill>
                <a:latin typeface="Verdan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6" r:id="rId1"/>
    <p:sldLayoutId id="2147484267" r:id="rId2"/>
    <p:sldLayoutId id="2147484268" r:id="rId3"/>
    <p:sldLayoutId id="2147484269" r:id="rId4"/>
    <p:sldLayoutId id="2147484270" r:id="rId5"/>
    <p:sldLayoutId id="2147484271" r:id="rId6"/>
    <p:sldLayoutId id="2147484272" r:id="rId7"/>
    <p:sldLayoutId id="2147484273" r:id="rId8"/>
    <p:sldLayoutId id="2147484274" r:id="rId9"/>
    <p:sldLayoutId id="2147484275" r:id="rId10"/>
    <p:sldLayoutId id="2147484276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+mj-lt"/>
          <a:ea typeface="MS PGothic" charset="0"/>
          <a:cs typeface="MS PGothic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Arial" charset="0"/>
          <a:ea typeface="MS PGothic" charset="0"/>
          <a:cs typeface="MS PGothic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Arial" charset="0"/>
          <a:ea typeface="MS PGothic" charset="0"/>
          <a:cs typeface="MS PGothic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Arial" charset="0"/>
          <a:ea typeface="MS PGothic" charset="0"/>
          <a:cs typeface="MS PGothic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Arial" charset="0"/>
          <a:ea typeface="MS PGothic" charset="0"/>
          <a:cs typeface="MS PGothic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Arial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Arial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Arial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charset="0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charset="0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charset="0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charset="0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charset="0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6725" y="1293813"/>
            <a:ext cx="84010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van de modeltitel te bewerken</a:t>
            </a:r>
          </a:p>
        </p:txBody>
      </p:sp>
      <p:sp>
        <p:nvSpPr>
          <p:cNvPr id="30723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6725" y="2068513"/>
            <a:ext cx="8401050" cy="413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2" name="Tijdelijke aanduiding voor dianummer 5"/>
          <p:cNvSpPr>
            <a:spLocks noGrp="1"/>
          </p:cNvSpPr>
          <p:nvPr>
            <p:ph type="sldNum" sz="quarter" idx="4"/>
          </p:nvPr>
        </p:nvSpPr>
        <p:spPr bwMode="auto">
          <a:xfrm>
            <a:off x="466725" y="6611938"/>
            <a:ext cx="1905000" cy="11906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7375B1B-2C02-DB46-A3BA-8365E3E66E6F}" type="slidenum">
              <a:rPr lang="nl-NL"/>
              <a:pPr>
                <a:defRPr/>
              </a:pPr>
              <a:t>‹#›</a:t>
            </a:fld>
            <a:endParaRPr lang="nl-NL"/>
          </a:p>
        </p:txBody>
      </p:sp>
      <p:sp>
        <p:nvSpPr>
          <p:cNvPr id="13" name="Tijdelijke aanduiding voor datum 6"/>
          <p:cNvSpPr>
            <a:spLocks noGrp="1"/>
          </p:cNvSpPr>
          <p:nvPr>
            <p:ph type="dt" sz="half" idx="2"/>
          </p:nvPr>
        </p:nvSpPr>
        <p:spPr bwMode="auto">
          <a:xfrm>
            <a:off x="7264400" y="6611938"/>
            <a:ext cx="1508125" cy="11906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000">
                <a:solidFill>
                  <a:srgbClr val="FFFFFF"/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56100" y="6524625"/>
            <a:ext cx="3097213" cy="20637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solidFill>
                  <a:srgbClr val="FFFFFF"/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81" r:id="rId1"/>
    <p:sldLayoutId id="2147484282" r:id="rId2"/>
    <p:sldLayoutId id="2147484283" r:id="rId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Arial" pitchFamily="34" charset="0"/>
          <a:ea typeface="MS PGothic" charset="0"/>
          <a:cs typeface="MS PGothic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Arial" pitchFamily="34" charset="0"/>
          <a:ea typeface="MS PGothic" charset="0"/>
          <a:cs typeface="MS PGothic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Arial" pitchFamily="34" charset="0"/>
          <a:ea typeface="MS PGothic" charset="0"/>
          <a:cs typeface="MS PGothic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Arial" pitchFamily="34" charset="0"/>
          <a:ea typeface="MS PGothic" charset="0"/>
          <a:cs typeface="MS PGothic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Arial" pitchFamily="34" charset="0"/>
          <a:ea typeface="MS PGothic" charset="0"/>
          <a:cs typeface="MS PGothic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  <a:ea typeface="MS PGothic" charset="0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  <a:ea typeface="MS PGothic" charset="0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  <a:ea typeface="MS PGothic" charset="0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  <a:ea typeface="MS PGothic" charset="0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ea typeface="MS PGothic" charset="0"/>
          <a:cs typeface="MS PGothic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1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9.png"/><Relationship Id="rId5" Type="http://schemas.openxmlformats.org/officeDocument/2006/relationships/image" Target="../media/image11.pn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4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8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9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8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ekstvak 8"/>
          <p:cNvSpPr txBox="1">
            <a:spLocks noChangeArrowheads="1"/>
          </p:cNvSpPr>
          <p:nvPr/>
        </p:nvSpPr>
        <p:spPr bwMode="auto">
          <a:xfrm>
            <a:off x="7123113" y="6453188"/>
            <a:ext cx="15525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nl-NL" sz="1000" dirty="0">
                <a:solidFill>
                  <a:schemeClr val="bg1"/>
                </a:solidFill>
                <a:latin typeface="Verdana" charset="0"/>
              </a:rPr>
              <a:t>23 januari 2013</a:t>
            </a:r>
          </a:p>
          <a:p>
            <a:pPr eaLnBrk="1" hangingPunct="1"/>
            <a:endParaRPr lang="nl-NL" sz="1000" dirty="0">
              <a:latin typeface="Verdana" charset="0"/>
            </a:endParaRPr>
          </a:p>
        </p:txBody>
      </p:sp>
      <p:sp>
        <p:nvSpPr>
          <p:cNvPr id="40962" name="Tekstvak 8"/>
          <p:cNvSpPr txBox="1">
            <a:spLocks noChangeArrowheads="1"/>
          </p:cNvSpPr>
          <p:nvPr/>
        </p:nvSpPr>
        <p:spPr bwMode="auto">
          <a:xfrm>
            <a:off x="498475" y="6453188"/>
            <a:ext cx="15525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nl-NL" sz="1000" dirty="0">
                <a:solidFill>
                  <a:schemeClr val="bg1"/>
                </a:solidFill>
                <a:latin typeface="Verdana" charset="0"/>
              </a:rPr>
              <a:t>2</a:t>
            </a:r>
          </a:p>
          <a:p>
            <a:pPr eaLnBrk="1" hangingPunct="1"/>
            <a:endParaRPr lang="nl-NL" sz="1000" dirty="0">
              <a:latin typeface="Verdana" charset="0"/>
            </a:endParaRPr>
          </a:p>
        </p:txBody>
      </p:sp>
      <p:sp>
        <p:nvSpPr>
          <p:cNvPr id="40963" name="Rectangle 5"/>
          <p:cNvSpPr>
            <a:spLocks noChangeArrowheads="1"/>
          </p:cNvSpPr>
          <p:nvPr/>
        </p:nvSpPr>
        <p:spPr bwMode="auto">
          <a:xfrm>
            <a:off x="4211638" y="-100013"/>
            <a:ext cx="914400" cy="914401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dirty="0"/>
          </a:p>
        </p:txBody>
      </p:sp>
      <p:pic>
        <p:nvPicPr>
          <p:cNvPr id="40964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-100013"/>
            <a:ext cx="1512887" cy="555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6" name="Titel 1"/>
          <p:cNvSpPr>
            <a:spLocks/>
          </p:cNvSpPr>
          <p:nvPr/>
        </p:nvSpPr>
        <p:spPr bwMode="auto">
          <a:xfrm>
            <a:off x="1476374" y="3933825"/>
            <a:ext cx="273558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eaLnBrk="0" hangingPunct="0"/>
            <a:r>
              <a:rPr lang="nl-NL" sz="22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Deltaplan </a:t>
            </a:r>
            <a:r>
              <a:rPr lang="nl-NL" sz="2200" b="1" dirty="0">
                <a:solidFill>
                  <a:schemeClr val="bg1"/>
                </a:solidFill>
                <a:latin typeface="Arial" charset="0"/>
                <a:cs typeface="Arial" charset="0"/>
              </a:rPr>
              <a:t>1.0</a:t>
            </a:r>
          </a:p>
        </p:txBody>
      </p:sp>
      <p:sp>
        <p:nvSpPr>
          <p:cNvPr id="40967" name="Titel 1"/>
          <p:cNvSpPr>
            <a:spLocks/>
          </p:cNvSpPr>
          <p:nvPr/>
        </p:nvSpPr>
        <p:spPr bwMode="auto">
          <a:xfrm>
            <a:off x="4643438" y="1341438"/>
            <a:ext cx="36004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eaLnBrk="0" hangingPunct="0"/>
            <a:r>
              <a:rPr lang="nl-NL" sz="22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2.0</a:t>
            </a:r>
            <a:endParaRPr lang="nl-NL" sz="22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9" name="Picture 5" descr="E:\RWS\TOPOS\Figuren\Fig 26 Delta blue-green oasis in urbanized area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80728"/>
            <a:ext cx="7344816" cy="539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2" descr="S103040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144000" y="0"/>
            <a:ext cx="4603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4274" name="Groep 11"/>
          <p:cNvGrpSpPr>
            <a:grpSpLocks/>
          </p:cNvGrpSpPr>
          <p:nvPr/>
        </p:nvGrpSpPr>
        <p:grpSpPr bwMode="auto">
          <a:xfrm flipH="1">
            <a:off x="9144000" y="9525"/>
            <a:ext cx="107950" cy="981075"/>
            <a:chOff x="4743" y="9501"/>
            <a:chExt cx="9139257" cy="981075"/>
          </a:xfrm>
        </p:grpSpPr>
        <p:pic>
          <p:nvPicPr>
            <p:cNvPr id="54288" name="Afbeelding 9" descr="gradient-left.png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3" y="9501"/>
              <a:ext cx="1771650" cy="981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4289" name="Afbeelding 10" descr="gradient-right.png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72350" y="9501"/>
              <a:ext cx="1771650" cy="981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4275" name="Afbeelding 8" descr="Logo-provzld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75" y="142875"/>
            <a:ext cx="12382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6" name="Tekstvak 6"/>
          <p:cNvSpPr txBox="1">
            <a:spLocks noChangeArrowheads="1"/>
          </p:cNvSpPr>
          <p:nvPr/>
        </p:nvSpPr>
        <p:spPr bwMode="auto">
          <a:xfrm>
            <a:off x="966788" y="6681788"/>
            <a:ext cx="2741612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nl-NL" sz="800" b="1">
                <a:solidFill>
                  <a:srgbClr val="1C509E"/>
                </a:solidFill>
                <a:latin typeface="Arial" charset="0"/>
              </a:rPr>
              <a:t>Zicht op Beleid, 7 december 2012.</a:t>
            </a:r>
          </a:p>
        </p:txBody>
      </p:sp>
      <p:sp>
        <p:nvSpPr>
          <p:cNvPr id="16390" name="Rectangle 14"/>
          <p:cNvSpPr>
            <a:spLocks noGrp="1" noChangeArrowheads="1"/>
          </p:cNvSpPr>
          <p:nvPr>
            <p:ph type="ctrTitle" idx="4294967295"/>
          </p:nvPr>
        </p:nvSpPr>
        <p:spPr>
          <a:xfrm>
            <a:off x="850900" y="2133600"/>
            <a:ext cx="7772400" cy="1470025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r>
              <a:rPr lang="nl-NL" sz="3200">
                <a:solidFill>
                  <a:srgbClr val="666666"/>
                </a:solidFill>
                <a:cs typeface="Arial" charset="0"/>
              </a:rPr>
              <a:t/>
            </a:r>
            <a:br>
              <a:rPr lang="nl-NL" sz="3200">
                <a:solidFill>
                  <a:srgbClr val="666666"/>
                </a:solidFill>
                <a:cs typeface="Arial" charset="0"/>
              </a:rPr>
            </a:br>
            <a:r>
              <a:rPr lang="nl-NL" sz="3200">
                <a:solidFill>
                  <a:srgbClr val="666666"/>
                </a:solidFill>
                <a:cs typeface="Arial" charset="0"/>
              </a:rPr>
              <a:t/>
            </a:r>
            <a:br>
              <a:rPr lang="nl-NL" sz="3200">
                <a:solidFill>
                  <a:srgbClr val="666666"/>
                </a:solidFill>
                <a:cs typeface="Arial" charset="0"/>
              </a:rPr>
            </a:br>
            <a:endParaRPr lang="nl-NL" sz="3200">
              <a:solidFill>
                <a:srgbClr val="666666"/>
              </a:solidFill>
              <a:cs typeface="Arial" charset="0"/>
            </a:endParaRPr>
          </a:p>
        </p:txBody>
      </p:sp>
      <p:sp>
        <p:nvSpPr>
          <p:cNvPr id="16391" name="Rectangle 15"/>
          <p:cNvSpPr>
            <a:spLocks noGrp="1" noChangeArrowheads="1"/>
          </p:cNvSpPr>
          <p:nvPr>
            <p:ph type="subTitle" idx="4294967295"/>
          </p:nvPr>
        </p:nvSpPr>
        <p:spPr>
          <a:xfrm>
            <a:off x="971550" y="2349500"/>
            <a:ext cx="6400800" cy="1752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endParaRPr lang="nl-NL" sz="2400" dirty="0">
              <a:solidFill>
                <a:srgbClr val="666666"/>
              </a:solidFill>
              <a:latin typeface="Calibri" charset="0"/>
            </a:endParaRPr>
          </a:p>
        </p:txBody>
      </p:sp>
      <p:sp>
        <p:nvSpPr>
          <p:cNvPr id="16392" name="Rectangle 9"/>
          <p:cNvSpPr>
            <a:spLocks noChangeArrowheads="1"/>
          </p:cNvSpPr>
          <p:nvPr/>
        </p:nvSpPr>
        <p:spPr bwMode="auto">
          <a:xfrm>
            <a:off x="0" y="188913"/>
            <a:ext cx="4284663" cy="95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>
              <a:defRPr/>
            </a:pPr>
            <a:r>
              <a:rPr lang="nl-NL" sz="3200" b="1" dirty="0">
                <a:solidFill>
                  <a:srgbClr val="000000"/>
                </a:solidFill>
              </a:rPr>
              <a:t>2015: </a:t>
            </a:r>
            <a:endParaRPr lang="nl-NL" sz="3200" b="1" dirty="0" smtClean="0">
              <a:solidFill>
                <a:srgbClr val="000000"/>
              </a:solidFill>
            </a:endParaRPr>
          </a:p>
          <a:p>
            <a:pPr algn="ctr" eaLnBrk="0" hangingPunct="0">
              <a:defRPr/>
            </a:pPr>
            <a:r>
              <a:rPr lang="nl-NL" sz="3200" b="1" dirty="0" smtClean="0">
                <a:solidFill>
                  <a:srgbClr val="000000"/>
                </a:solidFill>
              </a:rPr>
              <a:t>Five Delta </a:t>
            </a:r>
            <a:r>
              <a:rPr lang="nl-NL" sz="3200" b="1" dirty="0" err="1" smtClean="0">
                <a:solidFill>
                  <a:srgbClr val="000000"/>
                </a:solidFill>
              </a:rPr>
              <a:t>decisions</a:t>
            </a:r>
            <a:endParaRPr lang="nl-NL" sz="3200" b="1" dirty="0">
              <a:solidFill>
                <a:srgbClr val="000000"/>
              </a:solidFill>
            </a:endParaRPr>
          </a:p>
        </p:txBody>
      </p:sp>
      <p:pic>
        <p:nvPicPr>
          <p:cNvPr id="54280" name="Afbeelding 3" descr="NLkaart met deelprogrammas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1013" y="1997075"/>
            <a:ext cx="3182937" cy="336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81" name="Tekstvak 5"/>
          <p:cNvSpPr txBox="1">
            <a:spLocks noChangeArrowheads="1"/>
          </p:cNvSpPr>
          <p:nvPr/>
        </p:nvSpPr>
        <p:spPr bwMode="auto">
          <a:xfrm>
            <a:off x="0" y="3073400"/>
            <a:ext cx="5284788" cy="67710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nl-NL" sz="2000" dirty="0" smtClean="0"/>
              <a:t>Delta </a:t>
            </a:r>
            <a:r>
              <a:rPr lang="nl-NL" sz="2000" dirty="0" err="1"/>
              <a:t>Decision</a:t>
            </a:r>
            <a:r>
              <a:rPr lang="nl-NL" sz="2000" dirty="0"/>
              <a:t> on the </a:t>
            </a:r>
            <a:r>
              <a:rPr lang="nl-NL" sz="2000" dirty="0" err="1"/>
              <a:t>Rhine-Meuse</a:t>
            </a:r>
            <a:r>
              <a:rPr lang="nl-NL" sz="2000" dirty="0"/>
              <a:t> </a:t>
            </a:r>
            <a:r>
              <a:rPr lang="nl-NL" sz="2000" dirty="0" smtClean="0"/>
              <a:t>Delta</a:t>
            </a:r>
            <a:endParaRPr lang="nl-NL" sz="1400" i="1" dirty="0">
              <a:solidFill>
                <a:srgbClr val="4561AB"/>
              </a:solidFill>
              <a:latin typeface="Verdana" charset="0"/>
            </a:endParaRPr>
          </a:p>
          <a:p>
            <a:pPr eaLnBrk="1" hangingPunct="1"/>
            <a:endParaRPr lang="nl-NL" sz="1800" i="1" dirty="0">
              <a:solidFill>
                <a:srgbClr val="4561AB"/>
              </a:solidFill>
              <a:latin typeface="Verdana" charset="0"/>
            </a:endParaRPr>
          </a:p>
        </p:txBody>
      </p:sp>
      <p:sp>
        <p:nvSpPr>
          <p:cNvPr id="54282" name="Tekstvak 6"/>
          <p:cNvSpPr txBox="1">
            <a:spLocks noChangeArrowheads="1"/>
          </p:cNvSpPr>
          <p:nvPr/>
        </p:nvSpPr>
        <p:spPr bwMode="auto">
          <a:xfrm>
            <a:off x="1" y="2038350"/>
            <a:ext cx="4644008" cy="70788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nl-NL" sz="2000" dirty="0"/>
              <a:t>Delta </a:t>
            </a:r>
            <a:r>
              <a:rPr lang="nl-NL" sz="2000" dirty="0" err="1"/>
              <a:t>Decision</a:t>
            </a:r>
            <a:r>
              <a:rPr lang="nl-NL" sz="2000" dirty="0"/>
              <a:t> on the Management of the Water Level of the IJsselmeer </a:t>
            </a:r>
            <a:r>
              <a:rPr lang="nl-NL" sz="2000" dirty="0" err="1" smtClean="0"/>
              <a:t>Region</a:t>
            </a:r>
            <a:endParaRPr lang="nl-NL" sz="1900" i="1" dirty="0">
              <a:solidFill>
                <a:srgbClr val="4561AB"/>
              </a:solidFill>
              <a:latin typeface="Verdana" charset="0"/>
            </a:endParaRPr>
          </a:p>
        </p:txBody>
      </p:sp>
      <p:sp>
        <p:nvSpPr>
          <p:cNvPr id="54283" name="Tekstvak 11"/>
          <p:cNvSpPr txBox="1">
            <a:spLocks noChangeArrowheads="1"/>
          </p:cNvSpPr>
          <p:nvPr/>
        </p:nvSpPr>
        <p:spPr bwMode="auto">
          <a:xfrm>
            <a:off x="13973" y="4941168"/>
            <a:ext cx="4857750" cy="40011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nl-NL" sz="2000" dirty="0"/>
              <a:t>Delta </a:t>
            </a:r>
            <a:r>
              <a:rPr lang="nl-NL" sz="2000" dirty="0" err="1"/>
              <a:t>Decision</a:t>
            </a:r>
            <a:r>
              <a:rPr lang="nl-NL" sz="2000" dirty="0"/>
              <a:t> on </a:t>
            </a:r>
            <a:r>
              <a:rPr lang="nl-NL" sz="2000" dirty="0" err="1"/>
              <a:t>Spatial</a:t>
            </a:r>
            <a:r>
              <a:rPr lang="nl-NL" sz="2000" dirty="0"/>
              <a:t> </a:t>
            </a:r>
            <a:r>
              <a:rPr lang="nl-NL" sz="2000" dirty="0" smtClean="0"/>
              <a:t>Adaptation</a:t>
            </a:r>
            <a:endParaRPr lang="nl-NL" sz="1800" i="1" dirty="0">
              <a:solidFill>
                <a:srgbClr val="4561AB"/>
              </a:solidFill>
              <a:latin typeface="Verdana" charset="0"/>
            </a:endParaRPr>
          </a:p>
        </p:txBody>
      </p:sp>
      <p:sp>
        <p:nvSpPr>
          <p:cNvPr id="54285" name="Tekstvak 13"/>
          <p:cNvSpPr txBox="1">
            <a:spLocks noChangeArrowheads="1"/>
          </p:cNvSpPr>
          <p:nvPr/>
        </p:nvSpPr>
        <p:spPr bwMode="auto">
          <a:xfrm>
            <a:off x="0" y="3971925"/>
            <a:ext cx="5284788" cy="67710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nl-NL" sz="2000" dirty="0"/>
              <a:t>Delta </a:t>
            </a:r>
            <a:r>
              <a:rPr lang="nl-NL" sz="2000" dirty="0" err="1"/>
              <a:t>Decision</a:t>
            </a:r>
            <a:r>
              <a:rPr lang="nl-NL" sz="2000" dirty="0"/>
              <a:t> on Water </a:t>
            </a:r>
            <a:r>
              <a:rPr lang="nl-NL" sz="2000" dirty="0" smtClean="0"/>
              <a:t>Safety</a:t>
            </a:r>
          </a:p>
          <a:p>
            <a:pPr eaLnBrk="1" hangingPunct="1"/>
            <a:endParaRPr lang="nl-NL" sz="1800" i="1" dirty="0">
              <a:solidFill>
                <a:srgbClr val="4561AB"/>
              </a:solidFill>
              <a:latin typeface="Verdana" charset="0"/>
            </a:endParaRPr>
          </a:p>
        </p:txBody>
      </p:sp>
      <p:cxnSp>
        <p:nvCxnSpPr>
          <p:cNvPr id="54286" name="Rechte verbindingslijn 23"/>
          <p:cNvCxnSpPr>
            <a:cxnSpLocks noChangeShapeType="1"/>
          </p:cNvCxnSpPr>
          <p:nvPr/>
        </p:nvCxnSpPr>
        <p:spPr bwMode="auto">
          <a:xfrm rot="10800000">
            <a:off x="4378325" y="3397250"/>
            <a:ext cx="2173288" cy="0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4287" name="Rechte verbindingslijn 25"/>
          <p:cNvCxnSpPr>
            <a:cxnSpLocks noChangeShapeType="1"/>
          </p:cNvCxnSpPr>
          <p:nvPr/>
        </p:nvCxnSpPr>
        <p:spPr bwMode="auto">
          <a:xfrm rot="16200000" flipV="1">
            <a:off x="6052344" y="627857"/>
            <a:ext cx="1587" cy="3371850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Tekstvak 1"/>
          <p:cNvSpPr txBox="1"/>
          <p:nvPr/>
        </p:nvSpPr>
        <p:spPr>
          <a:xfrm>
            <a:off x="0" y="5805264"/>
            <a:ext cx="43559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Delta </a:t>
            </a:r>
            <a:r>
              <a:rPr lang="nl-NL" sz="2000" dirty="0" err="1"/>
              <a:t>Decision</a:t>
            </a:r>
            <a:r>
              <a:rPr lang="nl-NL" sz="2000" dirty="0"/>
              <a:t> on the </a:t>
            </a:r>
            <a:r>
              <a:rPr lang="nl-NL" sz="2000" dirty="0" err="1"/>
              <a:t>Freshwater</a:t>
            </a:r>
            <a:r>
              <a:rPr lang="nl-NL" sz="2000" dirty="0"/>
              <a:t> </a:t>
            </a:r>
            <a:r>
              <a:rPr lang="nl-NL" sz="2000" dirty="0" err="1"/>
              <a:t>Strategy</a:t>
            </a:r>
            <a:endParaRPr lang="nl-NL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2" descr="S103040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144000" y="0"/>
            <a:ext cx="4603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2" name="Afbeelding 9" descr="Logo-provzld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75" y="142875"/>
            <a:ext cx="12382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6323" name="Groep 11"/>
          <p:cNvGrpSpPr>
            <a:grpSpLocks/>
          </p:cNvGrpSpPr>
          <p:nvPr/>
        </p:nvGrpSpPr>
        <p:grpSpPr bwMode="auto">
          <a:xfrm flipH="1">
            <a:off x="9144000" y="9525"/>
            <a:ext cx="46038" cy="981075"/>
            <a:chOff x="4743" y="9501"/>
            <a:chExt cx="9139257" cy="981075"/>
          </a:xfrm>
        </p:grpSpPr>
        <p:pic>
          <p:nvPicPr>
            <p:cNvPr id="56328" name="Afbeelding 9" descr="gradient-left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3" y="9501"/>
              <a:ext cx="1771650" cy="981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29" name="Afbeelding 10" descr="gradient-right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72350" y="9501"/>
              <a:ext cx="1771650" cy="981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6324" name="Afbeelding 9" descr="Logo-provzld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4938" y="155575"/>
            <a:ext cx="12382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Rectangle 9"/>
          <p:cNvSpPr>
            <a:spLocks noChangeArrowheads="1"/>
          </p:cNvSpPr>
          <p:nvPr/>
        </p:nvSpPr>
        <p:spPr bwMode="auto">
          <a:xfrm>
            <a:off x="0" y="188913"/>
            <a:ext cx="4284663" cy="95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>
              <a:defRPr/>
            </a:pPr>
            <a:r>
              <a:rPr lang="nl-NL" sz="3200" b="1" dirty="0" smtClean="0">
                <a:solidFill>
                  <a:srgbClr val="000000"/>
                </a:solidFill>
              </a:rPr>
              <a:t>Time </a:t>
            </a:r>
            <a:r>
              <a:rPr lang="nl-NL" sz="3200" b="1" dirty="0" err="1" smtClean="0">
                <a:solidFill>
                  <a:srgbClr val="000000"/>
                </a:solidFill>
              </a:rPr>
              <a:t>table</a:t>
            </a:r>
            <a:r>
              <a:rPr lang="nl-NL" sz="3200" b="1" dirty="0" smtClean="0">
                <a:solidFill>
                  <a:srgbClr val="000000"/>
                </a:solidFill>
              </a:rPr>
              <a:t> </a:t>
            </a:r>
            <a:r>
              <a:rPr lang="nl-NL" sz="3200" b="1" dirty="0" err="1" smtClean="0">
                <a:solidFill>
                  <a:srgbClr val="000000"/>
                </a:solidFill>
              </a:rPr>
              <a:t>Deltaprogramme</a:t>
            </a:r>
            <a:endParaRPr lang="nl-NL" sz="3200" b="1" dirty="0">
              <a:solidFill>
                <a:srgbClr val="000000"/>
              </a:solidFill>
            </a:endParaRPr>
          </a:p>
        </p:txBody>
      </p:sp>
      <p:sp>
        <p:nvSpPr>
          <p:cNvPr id="56326" name="Tekstvak 6"/>
          <p:cNvSpPr txBox="1">
            <a:spLocks noChangeArrowheads="1"/>
          </p:cNvSpPr>
          <p:nvPr/>
        </p:nvSpPr>
        <p:spPr bwMode="auto">
          <a:xfrm>
            <a:off x="966788" y="6681788"/>
            <a:ext cx="2741612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nl-NL" sz="800" b="1">
                <a:solidFill>
                  <a:srgbClr val="1C509E"/>
                </a:solidFill>
                <a:latin typeface="Arial" charset="0"/>
              </a:rPr>
              <a:t>Zicht op Beleid, 7 december 2012.</a:t>
            </a:r>
          </a:p>
        </p:txBody>
      </p:sp>
      <p:sp>
        <p:nvSpPr>
          <p:cNvPr id="2" name="Tekstvak 1"/>
          <p:cNvSpPr txBox="1"/>
          <p:nvPr/>
        </p:nvSpPr>
        <p:spPr>
          <a:xfrm>
            <a:off x="971600" y="1916832"/>
            <a:ext cx="8172400" cy="6001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nl-NL" dirty="0" smtClean="0"/>
              <a:t>2012		</a:t>
            </a:r>
            <a:r>
              <a:rPr lang="nl-NL" dirty="0"/>
              <a:t>	</a:t>
            </a:r>
            <a:r>
              <a:rPr lang="nl-NL" dirty="0" err="1" smtClean="0">
                <a:solidFill>
                  <a:schemeClr val="bg1"/>
                </a:solidFill>
              </a:rPr>
              <a:t>possible</a:t>
            </a:r>
            <a:r>
              <a:rPr lang="nl-NL" dirty="0" smtClean="0">
                <a:solidFill>
                  <a:schemeClr val="bg1"/>
                </a:solidFill>
              </a:rPr>
              <a:t> </a:t>
            </a:r>
            <a:r>
              <a:rPr lang="nl-NL" dirty="0" err="1" smtClean="0">
                <a:solidFill>
                  <a:schemeClr val="bg1"/>
                </a:solidFill>
              </a:rPr>
              <a:t>strategies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/>
            </a:r>
            <a:br>
              <a:rPr lang="nl-NL" dirty="0" smtClean="0"/>
            </a:br>
            <a:endParaRPr lang="nl-NL" dirty="0" smtClean="0"/>
          </a:p>
          <a:p>
            <a:pPr marL="342900" indent="-342900">
              <a:buFont typeface="Arial"/>
              <a:buChar char="•"/>
            </a:pPr>
            <a:r>
              <a:rPr lang="nl-NL" dirty="0" smtClean="0"/>
              <a:t>2013			</a:t>
            </a:r>
            <a:r>
              <a:rPr lang="nl-NL" dirty="0" err="1" smtClean="0">
                <a:solidFill>
                  <a:srgbClr val="FFFFFF"/>
                </a:solidFill>
              </a:rPr>
              <a:t>promising</a:t>
            </a:r>
            <a:r>
              <a:rPr lang="nl-NL" dirty="0" smtClean="0">
                <a:solidFill>
                  <a:srgbClr val="FFFFFF"/>
                </a:solidFill>
              </a:rPr>
              <a:t> </a:t>
            </a:r>
            <a:r>
              <a:rPr lang="nl-NL" dirty="0" err="1" smtClean="0">
                <a:solidFill>
                  <a:srgbClr val="FFFFFF"/>
                </a:solidFill>
              </a:rPr>
              <a:t>strategies</a:t>
            </a:r>
            <a:r>
              <a:rPr lang="nl-NL" dirty="0" smtClean="0">
                <a:solidFill>
                  <a:srgbClr val="FFFFFF"/>
                </a:solidFill>
              </a:rPr>
              <a:t/>
            </a:r>
            <a:br>
              <a:rPr lang="nl-NL" dirty="0" smtClean="0">
                <a:solidFill>
                  <a:srgbClr val="FFFFFF"/>
                </a:solidFill>
              </a:rPr>
            </a:br>
            <a:r>
              <a:rPr lang="nl-NL" dirty="0" smtClean="0"/>
              <a:t/>
            </a:r>
            <a:br>
              <a:rPr lang="nl-NL" dirty="0" smtClean="0"/>
            </a:br>
            <a:endParaRPr lang="nl-NL" dirty="0" smtClean="0"/>
          </a:p>
          <a:p>
            <a:pPr marL="342900" indent="-342900">
              <a:buFont typeface="Arial"/>
              <a:buChar char="•"/>
            </a:pPr>
            <a:r>
              <a:rPr lang="nl-NL" dirty="0" smtClean="0"/>
              <a:t>2014			</a:t>
            </a:r>
            <a:r>
              <a:rPr lang="nl-NL" dirty="0" err="1" smtClean="0">
                <a:solidFill>
                  <a:srgbClr val="FFFFFF"/>
                </a:solidFill>
              </a:rPr>
              <a:t>preferential</a:t>
            </a:r>
            <a:r>
              <a:rPr lang="nl-NL" dirty="0" smtClean="0">
                <a:solidFill>
                  <a:srgbClr val="FFFFFF"/>
                </a:solidFill>
              </a:rPr>
              <a:t> </a:t>
            </a:r>
            <a:r>
              <a:rPr lang="nl-NL" dirty="0" err="1" smtClean="0">
                <a:solidFill>
                  <a:srgbClr val="FFFFFF"/>
                </a:solidFill>
              </a:rPr>
              <a:t>strategies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				</a:t>
            </a:r>
            <a:r>
              <a:rPr lang="nl-NL" dirty="0" err="1" smtClean="0">
                <a:solidFill>
                  <a:srgbClr val="FFFFFF"/>
                </a:solidFill>
              </a:rPr>
              <a:t>deltadecisions</a:t>
            </a:r>
            <a:r>
              <a:rPr lang="nl-NL" dirty="0" smtClean="0"/>
              <a:t/>
            </a:r>
            <a:br>
              <a:rPr lang="nl-NL" dirty="0" smtClean="0"/>
            </a:br>
            <a:endParaRPr lang="nl-NL" dirty="0" smtClean="0"/>
          </a:p>
          <a:p>
            <a:pPr marL="342900" indent="-342900">
              <a:buFont typeface="Arial"/>
              <a:buChar char="•"/>
            </a:pPr>
            <a:r>
              <a:rPr lang="nl-NL" dirty="0" smtClean="0"/>
              <a:t>2015			</a:t>
            </a:r>
            <a:r>
              <a:rPr lang="nl-NL" dirty="0" err="1" smtClean="0">
                <a:solidFill>
                  <a:srgbClr val="FFFFFF"/>
                </a:solidFill>
              </a:rPr>
              <a:t>implementation</a:t>
            </a:r>
            <a:r>
              <a:rPr lang="nl-NL" dirty="0" smtClean="0">
                <a:solidFill>
                  <a:srgbClr val="FFFFFF"/>
                </a:solidFill>
              </a:rPr>
              <a:t> </a:t>
            </a:r>
            <a:r>
              <a:rPr lang="nl-NL" dirty="0" err="1" smtClean="0">
                <a:solidFill>
                  <a:srgbClr val="FFFFFF"/>
                </a:solidFill>
              </a:rPr>
              <a:t>into</a:t>
            </a:r>
            <a:r>
              <a:rPr lang="nl-NL" dirty="0" smtClean="0">
                <a:solidFill>
                  <a:srgbClr val="FFFFFF"/>
                </a:solidFill>
              </a:rPr>
              <a:t> policy</a:t>
            </a:r>
            <a:br>
              <a:rPr lang="nl-NL" dirty="0" smtClean="0">
                <a:solidFill>
                  <a:srgbClr val="FFFFFF"/>
                </a:solidFill>
              </a:rPr>
            </a:br>
            <a:r>
              <a:rPr lang="nl-NL" dirty="0" smtClean="0">
                <a:solidFill>
                  <a:srgbClr val="FFFFFF"/>
                </a:solidFill>
              </a:rPr>
              <a:t>				</a:t>
            </a:r>
            <a:r>
              <a:rPr lang="nl-NL" dirty="0" err="1" smtClean="0">
                <a:solidFill>
                  <a:srgbClr val="FFFFFF"/>
                </a:solidFill>
              </a:rPr>
              <a:t>plans</a:t>
            </a:r>
            <a:r>
              <a:rPr lang="nl-NL" dirty="0" smtClean="0">
                <a:solidFill>
                  <a:srgbClr val="FFFFFF"/>
                </a:solidFill>
              </a:rPr>
              <a:t> </a:t>
            </a:r>
            <a:r>
              <a:rPr lang="nl-NL" dirty="0" err="1" smtClean="0">
                <a:solidFill>
                  <a:srgbClr val="FFFFFF"/>
                </a:solidFill>
              </a:rPr>
              <a:t>and</a:t>
            </a:r>
            <a:r>
              <a:rPr lang="nl-NL" dirty="0" smtClean="0">
                <a:solidFill>
                  <a:srgbClr val="FFFFFF"/>
                </a:solidFill>
              </a:rPr>
              <a:t> </a:t>
            </a:r>
            <a:r>
              <a:rPr lang="nl-NL" dirty="0" err="1" smtClean="0">
                <a:solidFill>
                  <a:srgbClr val="FFFFFF"/>
                </a:solidFill>
              </a:rPr>
              <a:t>execution</a:t>
            </a:r>
            <a:r>
              <a:rPr lang="nl-NL" dirty="0" smtClean="0">
                <a:solidFill>
                  <a:srgbClr val="FFFFFF"/>
                </a:solidFill>
              </a:rPr>
              <a:t> </a:t>
            </a:r>
            <a:r>
              <a:rPr lang="nl-NL" dirty="0" err="1" smtClean="0">
                <a:solidFill>
                  <a:srgbClr val="FFFFFF"/>
                </a:solidFill>
              </a:rPr>
              <a:t>programmes</a:t>
            </a:r>
            <a:endParaRPr lang="nl-NL" dirty="0" smtClean="0">
              <a:solidFill>
                <a:srgbClr val="FFFFFF"/>
              </a:solidFill>
            </a:endParaRPr>
          </a:p>
          <a:p>
            <a:pPr marL="342900" indent="-342900">
              <a:buFont typeface="Arial"/>
              <a:buChar char="•"/>
            </a:pPr>
            <a:endParaRPr lang="nl-NL" dirty="0" smtClean="0"/>
          </a:p>
          <a:p>
            <a:endParaRPr lang="nl-NL" dirty="0" smtClean="0">
              <a:solidFill>
                <a:schemeClr val="bg1"/>
              </a:solidFill>
            </a:endParaRPr>
          </a:p>
          <a:p>
            <a:pPr marL="342900" indent="-342900">
              <a:buFont typeface="Arial"/>
              <a:buChar char="•"/>
            </a:pPr>
            <a:endParaRPr lang="nl-NL" dirty="0" smtClean="0">
              <a:solidFill>
                <a:srgbClr val="FF0000"/>
              </a:solidFill>
            </a:endParaRPr>
          </a:p>
          <a:p>
            <a:pPr marL="342900" indent="-342900">
              <a:buFont typeface="Arial"/>
              <a:buChar char="•"/>
            </a:pPr>
            <a:endParaRPr lang="nl-NL" dirty="0" smtClean="0">
              <a:solidFill>
                <a:srgbClr val="0D0D0D"/>
              </a:solidFill>
            </a:endParaRPr>
          </a:p>
          <a:p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itel 1"/>
          <p:cNvSpPr>
            <a:spLocks noGrp="1"/>
          </p:cNvSpPr>
          <p:nvPr>
            <p:ph type="title"/>
          </p:nvPr>
        </p:nvSpPr>
        <p:spPr>
          <a:xfrm>
            <a:off x="466725" y="1052513"/>
            <a:ext cx="8401050" cy="863600"/>
          </a:xfrm>
        </p:spPr>
        <p:txBody>
          <a:bodyPr/>
          <a:lstStyle/>
          <a:p>
            <a:endParaRPr lang="nl-NL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63490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nl-NL" sz="1800" b="1" dirty="0" smtClean="0">
                <a:latin typeface="Verdana" charset="0"/>
              </a:rPr>
              <a:t>National sub-</a:t>
            </a:r>
            <a:r>
              <a:rPr lang="nl-NL" sz="1800" b="1" dirty="0" err="1" smtClean="0">
                <a:latin typeface="Verdana" charset="0"/>
              </a:rPr>
              <a:t>programmes</a:t>
            </a:r>
            <a:endParaRPr lang="nl-NL" sz="1800" b="1" dirty="0">
              <a:latin typeface="Verdana" charset="0"/>
            </a:endParaRPr>
          </a:p>
          <a:p>
            <a:pPr marL="0" indent="0"/>
            <a:r>
              <a:rPr lang="nl-NL" sz="1800" dirty="0" smtClean="0">
                <a:latin typeface="Verdana" charset="0"/>
              </a:rPr>
              <a:t>Safety</a:t>
            </a:r>
          </a:p>
          <a:p>
            <a:pPr marL="0" indent="0"/>
            <a:r>
              <a:rPr lang="nl-NL" sz="1800" dirty="0" err="1" smtClean="0">
                <a:latin typeface="Verdana" charset="0"/>
              </a:rPr>
              <a:t>Freshwater</a:t>
            </a:r>
            <a:endParaRPr lang="nl-NL" sz="1800" dirty="0" smtClean="0">
              <a:latin typeface="Verdana" charset="0"/>
            </a:endParaRPr>
          </a:p>
          <a:p>
            <a:pPr marL="0" indent="0"/>
            <a:r>
              <a:rPr lang="nl-NL" sz="1800" dirty="0" smtClean="0">
                <a:latin typeface="Verdana" charset="0"/>
              </a:rPr>
              <a:t>New </a:t>
            </a:r>
            <a:r>
              <a:rPr lang="nl-NL" sz="1800" dirty="0" err="1" smtClean="0">
                <a:latin typeface="Verdana" charset="0"/>
              </a:rPr>
              <a:t>construction</a:t>
            </a:r>
            <a:r>
              <a:rPr lang="nl-NL" sz="1800" dirty="0" smtClean="0">
                <a:latin typeface="Verdana" charset="0"/>
              </a:rPr>
              <a:t> </a:t>
            </a:r>
            <a:r>
              <a:rPr lang="nl-NL" sz="1800" dirty="0" err="1" smtClean="0">
                <a:latin typeface="Verdana" charset="0"/>
              </a:rPr>
              <a:t>and</a:t>
            </a:r>
            <a:r>
              <a:rPr lang="nl-NL" sz="1800" dirty="0" smtClean="0">
                <a:latin typeface="Verdana" charset="0"/>
              </a:rPr>
              <a:t> </a:t>
            </a:r>
            <a:r>
              <a:rPr lang="nl-NL" sz="1800" dirty="0" err="1" smtClean="0">
                <a:latin typeface="Verdana" charset="0"/>
              </a:rPr>
              <a:t>restructuring</a:t>
            </a:r>
            <a:endParaRPr lang="nl-NL" sz="1800" dirty="0">
              <a:latin typeface="Verdana" charset="0"/>
            </a:endParaRPr>
          </a:p>
          <a:p>
            <a:pPr marL="0" indent="0">
              <a:buFontTx/>
              <a:buNone/>
            </a:pPr>
            <a:endParaRPr lang="nl-NL" sz="1800" dirty="0">
              <a:latin typeface="Verdana" charset="0"/>
            </a:endParaRPr>
          </a:p>
          <a:p>
            <a:pPr marL="0" indent="0">
              <a:buFontTx/>
              <a:buNone/>
            </a:pPr>
            <a:r>
              <a:rPr lang="nl-NL" sz="1800" b="1" dirty="0" err="1" smtClean="0">
                <a:latin typeface="Verdana" charset="0"/>
              </a:rPr>
              <a:t>Regional</a:t>
            </a:r>
            <a:r>
              <a:rPr lang="nl-NL" sz="1800" b="1" dirty="0" smtClean="0">
                <a:latin typeface="Verdana" charset="0"/>
              </a:rPr>
              <a:t> sub-</a:t>
            </a:r>
            <a:r>
              <a:rPr lang="nl-NL" sz="1800" b="1" dirty="0" err="1" smtClean="0">
                <a:latin typeface="Verdana" charset="0"/>
              </a:rPr>
              <a:t>programmes</a:t>
            </a:r>
            <a:endParaRPr lang="nl-NL" sz="1800" b="1" dirty="0">
              <a:latin typeface="Verdana" charset="0"/>
            </a:endParaRPr>
          </a:p>
          <a:p>
            <a:pPr marL="0" indent="0"/>
            <a:r>
              <a:rPr lang="nl-NL" sz="1800" dirty="0" err="1" smtClean="0">
                <a:latin typeface="Verdana" charset="0"/>
              </a:rPr>
              <a:t>Rhine</a:t>
            </a:r>
            <a:r>
              <a:rPr lang="nl-NL" sz="1800" dirty="0" smtClean="0">
                <a:latin typeface="Verdana" charset="0"/>
              </a:rPr>
              <a:t> </a:t>
            </a:r>
            <a:r>
              <a:rPr lang="nl-NL" sz="1800" dirty="0" err="1" smtClean="0">
                <a:latin typeface="Verdana" charset="0"/>
              </a:rPr>
              <a:t>Estuary</a:t>
            </a:r>
            <a:r>
              <a:rPr lang="nl-NL" sz="1800" dirty="0" smtClean="0">
                <a:latin typeface="Verdana" charset="0"/>
              </a:rPr>
              <a:t>-Drechtsteden</a:t>
            </a:r>
            <a:endParaRPr lang="nl-NL" sz="1800" dirty="0">
              <a:latin typeface="Verdana" charset="0"/>
            </a:endParaRPr>
          </a:p>
          <a:p>
            <a:pPr marL="0" indent="0"/>
            <a:r>
              <a:rPr lang="nl-NL" sz="1800" dirty="0" smtClean="0">
                <a:latin typeface="Verdana" charset="0"/>
              </a:rPr>
              <a:t>South-western Delta</a:t>
            </a:r>
          </a:p>
          <a:p>
            <a:pPr marL="0" indent="0"/>
            <a:r>
              <a:rPr lang="nl-NL" sz="1800" dirty="0" smtClean="0">
                <a:latin typeface="Verdana" charset="0"/>
              </a:rPr>
              <a:t>IJsselmeer </a:t>
            </a:r>
            <a:r>
              <a:rPr lang="nl-NL" sz="1800" dirty="0" err="1" smtClean="0">
                <a:latin typeface="Verdana" charset="0"/>
              </a:rPr>
              <a:t>region</a:t>
            </a:r>
            <a:endParaRPr lang="nl-NL" sz="1800" dirty="0" smtClean="0">
              <a:latin typeface="Verdana" charset="0"/>
            </a:endParaRPr>
          </a:p>
          <a:p>
            <a:pPr marL="0" indent="0"/>
            <a:r>
              <a:rPr lang="nl-NL" sz="1800" dirty="0" err="1" smtClean="0">
                <a:latin typeface="Verdana" charset="0"/>
              </a:rPr>
              <a:t>Rivers</a:t>
            </a:r>
            <a:endParaRPr lang="nl-NL" sz="1800" dirty="0" smtClean="0">
              <a:latin typeface="Verdana" charset="0"/>
            </a:endParaRPr>
          </a:p>
          <a:p>
            <a:pPr marL="0" indent="0"/>
            <a:r>
              <a:rPr lang="nl-NL" sz="1800" dirty="0" smtClean="0">
                <a:latin typeface="Verdana" charset="0"/>
              </a:rPr>
              <a:t>Coast</a:t>
            </a:r>
          </a:p>
          <a:p>
            <a:pPr marL="0" indent="0"/>
            <a:r>
              <a:rPr lang="nl-NL" sz="1800" dirty="0" smtClean="0">
                <a:latin typeface="Verdana" charset="0"/>
              </a:rPr>
              <a:t>Wadden </a:t>
            </a:r>
            <a:r>
              <a:rPr lang="nl-NL" sz="1800" dirty="0" err="1" smtClean="0">
                <a:latin typeface="Verdana" charset="0"/>
              </a:rPr>
              <a:t>region</a:t>
            </a:r>
            <a:endParaRPr lang="nl-NL" sz="1800" dirty="0">
              <a:latin typeface="Verdana" charset="0"/>
            </a:endParaRPr>
          </a:p>
        </p:txBody>
      </p:sp>
      <p:sp>
        <p:nvSpPr>
          <p:cNvPr id="63491" name="Tijdelijke aanduiding voor dianumm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1D22BB60-9BB3-C146-9D13-3FD594ACDA41}" type="slidenum">
              <a:rPr lang="nl-NL" sz="1000">
                <a:solidFill>
                  <a:srgbClr val="FFFFFF"/>
                </a:solidFill>
                <a:latin typeface="Verdana" charset="0"/>
              </a:rPr>
              <a:pPr eaLnBrk="1" hangingPunct="1"/>
              <a:t>12</a:t>
            </a:fld>
            <a:endParaRPr lang="nl-NL" sz="1000">
              <a:solidFill>
                <a:srgbClr val="FFFFFF"/>
              </a:solidFill>
              <a:latin typeface="Verdana" charset="0"/>
            </a:endParaRPr>
          </a:p>
        </p:txBody>
      </p:sp>
      <p:sp>
        <p:nvSpPr>
          <p:cNvPr id="63492" name="Tekstvak 1"/>
          <p:cNvSpPr txBox="1">
            <a:spLocks noChangeArrowheads="1"/>
          </p:cNvSpPr>
          <p:nvPr/>
        </p:nvSpPr>
        <p:spPr bwMode="auto">
          <a:xfrm>
            <a:off x="179388" y="317500"/>
            <a:ext cx="396081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nl-NL" sz="2600" dirty="0" smtClean="0">
                <a:solidFill>
                  <a:schemeClr val="bg1"/>
                </a:solidFill>
                <a:latin typeface="Verdana" charset="0"/>
              </a:rPr>
              <a:t>Sub-</a:t>
            </a:r>
            <a:r>
              <a:rPr lang="nl-NL" sz="2600" dirty="0" err="1" smtClean="0">
                <a:solidFill>
                  <a:schemeClr val="bg1"/>
                </a:solidFill>
                <a:latin typeface="Verdana" charset="0"/>
              </a:rPr>
              <a:t>programmes</a:t>
            </a:r>
            <a:endParaRPr lang="nl-NL" sz="2600" dirty="0">
              <a:solidFill>
                <a:schemeClr val="bg1"/>
              </a:solidFill>
              <a:latin typeface="Verdana" charset="0"/>
            </a:endParaRPr>
          </a:p>
        </p:txBody>
      </p:sp>
      <p:sp>
        <p:nvSpPr>
          <p:cNvPr id="63493" name="Tekstvak 2"/>
          <p:cNvSpPr txBox="1">
            <a:spLocks noChangeArrowheads="1"/>
          </p:cNvSpPr>
          <p:nvPr/>
        </p:nvSpPr>
        <p:spPr bwMode="auto">
          <a:xfrm>
            <a:off x="7164388" y="6516688"/>
            <a:ext cx="223202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nl-NL" sz="1000">
                <a:solidFill>
                  <a:schemeClr val="bg1"/>
                </a:solidFill>
                <a:latin typeface="Verdana" charset="0"/>
              </a:rPr>
              <a:t>23 januari 2013</a:t>
            </a:r>
          </a:p>
        </p:txBody>
      </p:sp>
      <p:sp>
        <p:nvSpPr>
          <p:cNvPr id="63494" name="Rectangle 5"/>
          <p:cNvSpPr>
            <a:spLocks noChangeArrowheads="1"/>
          </p:cNvSpPr>
          <p:nvPr/>
        </p:nvSpPr>
        <p:spPr bwMode="auto">
          <a:xfrm>
            <a:off x="4211638" y="-100013"/>
            <a:ext cx="914400" cy="914401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/>
          </a:p>
        </p:txBody>
      </p:sp>
      <p:pic>
        <p:nvPicPr>
          <p:cNvPr id="6349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-100013"/>
            <a:ext cx="1512887" cy="555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Ondertitel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buFontTx/>
              <a:buNone/>
            </a:pPr>
            <a:endParaRPr lang="nl-NL" sz="2000" i="1" dirty="0">
              <a:solidFill>
                <a:schemeClr val="bg1"/>
              </a:solidFill>
              <a:latin typeface="Calibri" charset="0"/>
            </a:endParaRPr>
          </a:p>
          <a:p>
            <a:pPr>
              <a:buFontTx/>
              <a:buNone/>
            </a:pPr>
            <a:r>
              <a:rPr lang="nl-NL" dirty="0" err="1" smtClean="0">
                <a:latin typeface="Verdana" charset="0"/>
              </a:rPr>
              <a:t>Towards</a:t>
            </a:r>
            <a:r>
              <a:rPr lang="nl-NL" dirty="0" smtClean="0">
                <a:latin typeface="Verdana" charset="0"/>
              </a:rPr>
              <a:t> </a:t>
            </a:r>
            <a:r>
              <a:rPr lang="nl-NL" dirty="0" err="1" smtClean="0">
                <a:latin typeface="Verdana" charset="0"/>
              </a:rPr>
              <a:t>promising</a:t>
            </a:r>
            <a:r>
              <a:rPr lang="nl-NL" dirty="0" smtClean="0">
                <a:latin typeface="Verdana" charset="0"/>
              </a:rPr>
              <a:t> </a:t>
            </a:r>
            <a:r>
              <a:rPr lang="nl-NL" dirty="0" err="1" smtClean="0">
                <a:latin typeface="Verdana" charset="0"/>
              </a:rPr>
              <a:t>strategies</a:t>
            </a:r>
            <a:r>
              <a:rPr lang="nl-NL" dirty="0" smtClean="0">
                <a:latin typeface="Verdana" charset="0"/>
              </a:rPr>
              <a:t> </a:t>
            </a:r>
            <a:endParaRPr lang="nl-NL" dirty="0">
              <a:latin typeface="Verdana" charset="0"/>
            </a:endParaRPr>
          </a:p>
        </p:txBody>
      </p:sp>
      <p:sp>
        <p:nvSpPr>
          <p:cNvPr id="38915" name="Tijdelijke aanduiding voor dianummer 3"/>
          <p:cNvSpPr>
            <a:spLocks noGrp="1"/>
          </p:cNvSpPr>
          <p:nvPr>
            <p:ph type="sldNum" sz="quarter" idx="4294967295"/>
          </p:nvPr>
        </p:nvSpPr>
        <p:spPr>
          <a:xfrm>
            <a:off x="0" y="6611938"/>
            <a:ext cx="1905000" cy="1190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15022C70-C74E-4F47-94A9-691F5D8E00A9}" type="slidenum">
              <a:rPr lang="nl-NL" sz="1000">
                <a:solidFill>
                  <a:srgbClr val="FFFFFF"/>
                </a:solidFill>
              </a:rPr>
              <a:pPr eaLnBrk="1" hangingPunct="1"/>
              <a:t>13</a:t>
            </a:fld>
            <a:endParaRPr lang="nl-NL" sz="1000">
              <a:solidFill>
                <a:srgbClr val="FFFFFF"/>
              </a:solidFill>
            </a:endParaRPr>
          </a:p>
        </p:txBody>
      </p:sp>
      <p:pic>
        <p:nvPicPr>
          <p:cNvPr id="38916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437063"/>
            <a:ext cx="4152900" cy="152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7" name="Rechthoek 6"/>
          <p:cNvSpPr>
            <a:spLocks noChangeArrowheads="1"/>
          </p:cNvSpPr>
          <p:nvPr/>
        </p:nvSpPr>
        <p:spPr bwMode="auto">
          <a:xfrm>
            <a:off x="5003800" y="260350"/>
            <a:ext cx="1800225" cy="136842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Sub-</a:t>
            </a:r>
            <a:r>
              <a:rPr lang="nl-NL" dirty="0" err="1" smtClean="0"/>
              <a:t>Programme</a:t>
            </a:r>
            <a:r>
              <a:rPr lang="nl-NL" dirty="0" smtClean="0"/>
              <a:t> South-western Delta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897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Ondertitel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buFontTx/>
              <a:buNone/>
            </a:pPr>
            <a:endParaRPr lang="nl-NL" sz="2000" i="1" dirty="0">
              <a:solidFill>
                <a:schemeClr val="bg1"/>
              </a:solidFill>
              <a:latin typeface="Calibri" charset="0"/>
            </a:endParaRPr>
          </a:p>
          <a:p>
            <a:pPr>
              <a:buFontTx/>
              <a:buNone/>
            </a:pPr>
            <a:r>
              <a:rPr lang="nl-NL" dirty="0" smtClean="0">
                <a:latin typeface="Verdana" charset="0"/>
              </a:rPr>
              <a:t>Issues</a:t>
            </a:r>
            <a:endParaRPr lang="nl-NL" dirty="0">
              <a:latin typeface="Verdana" charset="0"/>
            </a:endParaRPr>
          </a:p>
        </p:txBody>
      </p:sp>
      <p:sp>
        <p:nvSpPr>
          <p:cNvPr id="38915" name="Tijdelijke aanduiding voor dianummer 3"/>
          <p:cNvSpPr>
            <a:spLocks noGrp="1"/>
          </p:cNvSpPr>
          <p:nvPr>
            <p:ph type="sldNum" sz="quarter" idx="4294967295"/>
          </p:nvPr>
        </p:nvSpPr>
        <p:spPr>
          <a:xfrm>
            <a:off x="0" y="6611938"/>
            <a:ext cx="1905000" cy="1190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15022C70-C74E-4F47-94A9-691F5D8E00A9}" type="slidenum">
              <a:rPr lang="nl-NL" sz="1000">
                <a:solidFill>
                  <a:srgbClr val="FFFFFF"/>
                </a:solidFill>
              </a:rPr>
              <a:pPr eaLnBrk="1" hangingPunct="1"/>
              <a:t>14</a:t>
            </a:fld>
            <a:endParaRPr lang="nl-NL" sz="1000">
              <a:solidFill>
                <a:srgbClr val="FFFFFF"/>
              </a:solidFill>
            </a:endParaRPr>
          </a:p>
        </p:txBody>
      </p:sp>
      <p:pic>
        <p:nvPicPr>
          <p:cNvPr id="38916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437063"/>
            <a:ext cx="4152900" cy="152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7" name="Rechthoek 6"/>
          <p:cNvSpPr>
            <a:spLocks noChangeArrowheads="1"/>
          </p:cNvSpPr>
          <p:nvPr/>
        </p:nvSpPr>
        <p:spPr bwMode="auto">
          <a:xfrm>
            <a:off x="5003800" y="260350"/>
            <a:ext cx="1800225" cy="136842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Sub-</a:t>
            </a:r>
            <a:r>
              <a:rPr lang="nl-NL" dirty="0" err="1" smtClean="0"/>
              <a:t>Programme</a:t>
            </a:r>
            <a:r>
              <a:rPr lang="nl-NL" dirty="0" smtClean="0"/>
              <a:t> South-western Delta</a:t>
            </a:r>
            <a:endParaRPr lang="nl-NL" dirty="0"/>
          </a:p>
        </p:txBody>
      </p:sp>
      <p:sp>
        <p:nvSpPr>
          <p:cNvPr id="3" name="Tekstvak 2"/>
          <p:cNvSpPr txBox="1"/>
          <p:nvPr/>
        </p:nvSpPr>
        <p:spPr>
          <a:xfrm>
            <a:off x="0" y="1"/>
            <a:ext cx="428396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nl-NL" dirty="0" smtClean="0"/>
              <a:t>New </a:t>
            </a:r>
            <a:r>
              <a:rPr lang="nl-NL" dirty="0" err="1" smtClean="0"/>
              <a:t>safety</a:t>
            </a:r>
            <a:r>
              <a:rPr lang="nl-NL" dirty="0" smtClean="0"/>
              <a:t> </a:t>
            </a:r>
            <a:r>
              <a:rPr lang="nl-NL" dirty="0" err="1" smtClean="0"/>
              <a:t>standards</a:t>
            </a:r>
            <a:endParaRPr lang="nl-NL" dirty="0" smtClean="0"/>
          </a:p>
          <a:p>
            <a:pPr marL="342900" indent="-342900">
              <a:buFont typeface="Arial"/>
              <a:buChar char="•"/>
            </a:pPr>
            <a:r>
              <a:rPr lang="nl-NL" dirty="0" smtClean="0"/>
              <a:t>Multi-</a:t>
            </a:r>
            <a:r>
              <a:rPr lang="nl-NL" dirty="0" err="1" smtClean="0"/>
              <a:t>layer</a:t>
            </a:r>
            <a:r>
              <a:rPr lang="nl-NL" dirty="0" smtClean="0"/>
              <a:t> </a:t>
            </a:r>
            <a:r>
              <a:rPr lang="nl-NL" dirty="0" err="1" smtClean="0"/>
              <a:t>safety</a:t>
            </a:r>
            <a:endParaRPr lang="nl-NL" dirty="0" smtClean="0"/>
          </a:p>
          <a:p>
            <a:pPr marL="342900" indent="-342900">
              <a:buFont typeface="Arial"/>
              <a:buChar char="•"/>
            </a:pPr>
            <a:r>
              <a:rPr lang="nl-NL" dirty="0" smtClean="0"/>
              <a:t>Storage of </a:t>
            </a:r>
            <a:r>
              <a:rPr lang="nl-NL" dirty="0" err="1" smtClean="0"/>
              <a:t>riverwater</a:t>
            </a:r>
            <a:r>
              <a:rPr lang="nl-NL" dirty="0" smtClean="0"/>
              <a:t> in Lake Grevelingen in case of </a:t>
            </a:r>
            <a:r>
              <a:rPr lang="nl-NL" dirty="0" err="1" smtClean="0"/>
              <a:t>emergency</a:t>
            </a:r>
            <a:endParaRPr lang="nl-NL" dirty="0" smtClean="0"/>
          </a:p>
          <a:p>
            <a:pPr marL="342900" indent="-342900">
              <a:buFont typeface="Arial"/>
              <a:buChar char="•"/>
            </a:pPr>
            <a:r>
              <a:rPr lang="nl-NL" dirty="0" err="1" smtClean="0"/>
              <a:t>Reintroduction</a:t>
            </a:r>
            <a:r>
              <a:rPr lang="nl-NL" dirty="0" smtClean="0"/>
              <a:t> of </a:t>
            </a:r>
            <a:r>
              <a:rPr lang="nl-NL" dirty="0" err="1" smtClean="0"/>
              <a:t>tides</a:t>
            </a:r>
            <a:r>
              <a:rPr lang="nl-NL" dirty="0" smtClean="0"/>
              <a:t> in Lake Grevelingen</a:t>
            </a:r>
          </a:p>
          <a:p>
            <a:pPr marL="342900" indent="-342900">
              <a:buFont typeface="Arial"/>
              <a:buChar char="•"/>
            </a:pPr>
            <a:r>
              <a:rPr lang="nl-NL" dirty="0" err="1" smtClean="0"/>
              <a:t>Freshwater</a:t>
            </a:r>
            <a:r>
              <a:rPr lang="nl-NL" dirty="0" smtClean="0"/>
              <a:t> </a:t>
            </a:r>
            <a:r>
              <a:rPr lang="nl-NL" dirty="0" err="1" smtClean="0"/>
              <a:t>for</a:t>
            </a:r>
            <a:r>
              <a:rPr lang="nl-NL" dirty="0" smtClean="0"/>
              <a:t> </a:t>
            </a:r>
            <a:r>
              <a:rPr lang="nl-NL" dirty="0" err="1" smtClean="0"/>
              <a:t>agriculture</a:t>
            </a:r>
            <a:endParaRPr lang="nl-NL" dirty="0" smtClean="0"/>
          </a:p>
          <a:p>
            <a:pPr marL="342900" indent="-342900">
              <a:buFont typeface="Arial"/>
              <a:buChar char="•"/>
            </a:pPr>
            <a:r>
              <a:rPr lang="nl-NL" dirty="0" smtClean="0"/>
              <a:t>Lake </a:t>
            </a:r>
            <a:r>
              <a:rPr lang="nl-NL" dirty="0" err="1" smtClean="0"/>
              <a:t>Volkerak</a:t>
            </a:r>
            <a:r>
              <a:rPr lang="nl-NL" dirty="0" smtClean="0"/>
              <a:t> a </a:t>
            </a:r>
            <a:r>
              <a:rPr lang="nl-NL" dirty="0" err="1" smtClean="0"/>
              <a:t>salt</a:t>
            </a:r>
            <a:r>
              <a:rPr lang="nl-NL" dirty="0" smtClean="0"/>
              <a:t> water </a:t>
            </a:r>
            <a:r>
              <a:rPr lang="nl-NL" dirty="0" err="1" smtClean="0"/>
              <a:t>lake</a:t>
            </a:r>
            <a:r>
              <a:rPr lang="nl-NL" dirty="0" smtClean="0"/>
              <a:t>?</a:t>
            </a:r>
          </a:p>
          <a:p>
            <a:pPr marL="342900" indent="-342900">
              <a:buFont typeface="Arial"/>
              <a:buChar char="•"/>
            </a:pPr>
            <a:r>
              <a:rPr lang="nl-NL" dirty="0" smtClean="0"/>
              <a:t>Concept of building </a:t>
            </a:r>
            <a:r>
              <a:rPr lang="nl-NL" dirty="0" err="1" smtClean="0"/>
              <a:t>with</a:t>
            </a:r>
            <a:r>
              <a:rPr lang="nl-NL" dirty="0" smtClean="0"/>
              <a:t> </a:t>
            </a:r>
            <a:r>
              <a:rPr lang="nl-NL" dirty="0" err="1" smtClean="0"/>
              <a:t>nature</a:t>
            </a:r>
            <a:r>
              <a:rPr lang="nl-NL" dirty="0" smtClean="0"/>
              <a:t> </a:t>
            </a:r>
            <a:r>
              <a:rPr lang="nl-NL" dirty="0" err="1" smtClean="0"/>
              <a:t>for</a:t>
            </a:r>
            <a:r>
              <a:rPr lang="nl-NL" dirty="0" smtClean="0"/>
              <a:t> water </a:t>
            </a:r>
            <a:r>
              <a:rPr lang="nl-NL" dirty="0" err="1" smtClean="0"/>
              <a:t>safety</a:t>
            </a:r>
            <a:endParaRPr lang="nl-NL" dirty="0" smtClean="0"/>
          </a:p>
          <a:p>
            <a:pPr marL="342900" indent="-342900">
              <a:buFont typeface="Arial"/>
              <a:buChar char="•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4043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ekstvak 8"/>
          <p:cNvSpPr txBox="1">
            <a:spLocks noChangeArrowheads="1"/>
          </p:cNvSpPr>
          <p:nvPr/>
        </p:nvSpPr>
        <p:spPr bwMode="auto">
          <a:xfrm>
            <a:off x="7123113" y="6453188"/>
            <a:ext cx="15525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nl-NL" sz="1000" dirty="0">
                <a:solidFill>
                  <a:schemeClr val="bg1"/>
                </a:solidFill>
                <a:latin typeface="Verdana" charset="0"/>
              </a:rPr>
              <a:t>23 januari 2013</a:t>
            </a:r>
          </a:p>
          <a:p>
            <a:pPr eaLnBrk="1" hangingPunct="1"/>
            <a:endParaRPr lang="nl-NL" sz="1000" dirty="0">
              <a:latin typeface="Verdana" charset="0"/>
            </a:endParaRPr>
          </a:p>
        </p:txBody>
      </p:sp>
      <p:sp>
        <p:nvSpPr>
          <p:cNvPr id="40962" name="Tekstvak 8"/>
          <p:cNvSpPr txBox="1">
            <a:spLocks noChangeArrowheads="1"/>
          </p:cNvSpPr>
          <p:nvPr/>
        </p:nvSpPr>
        <p:spPr bwMode="auto">
          <a:xfrm>
            <a:off x="498475" y="6453188"/>
            <a:ext cx="15525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nl-NL" sz="1000" dirty="0">
                <a:solidFill>
                  <a:schemeClr val="bg1"/>
                </a:solidFill>
                <a:latin typeface="Verdana" charset="0"/>
              </a:rPr>
              <a:t>2</a:t>
            </a:r>
          </a:p>
          <a:p>
            <a:pPr eaLnBrk="1" hangingPunct="1"/>
            <a:endParaRPr lang="nl-NL" sz="1000" dirty="0">
              <a:latin typeface="Verdana" charset="0"/>
            </a:endParaRPr>
          </a:p>
        </p:txBody>
      </p:sp>
      <p:sp>
        <p:nvSpPr>
          <p:cNvPr id="40963" name="Rectangle 5"/>
          <p:cNvSpPr>
            <a:spLocks noChangeArrowheads="1"/>
          </p:cNvSpPr>
          <p:nvPr/>
        </p:nvSpPr>
        <p:spPr bwMode="auto">
          <a:xfrm>
            <a:off x="4211638" y="-100013"/>
            <a:ext cx="914400" cy="914401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dirty="0"/>
          </a:p>
        </p:txBody>
      </p:sp>
      <p:pic>
        <p:nvPicPr>
          <p:cNvPr id="40964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-100013"/>
            <a:ext cx="1512887" cy="555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6" name="Titel 1"/>
          <p:cNvSpPr>
            <a:spLocks/>
          </p:cNvSpPr>
          <p:nvPr/>
        </p:nvSpPr>
        <p:spPr bwMode="auto">
          <a:xfrm>
            <a:off x="1476374" y="3933825"/>
            <a:ext cx="273558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eaLnBrk="0" hangingPunct="0"/>
            <a:r>
              <a:rPr lang="nl-NL" sz="22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Deltaplan </a:t>
            </a:r>
            <a:r>
              <a:rPr lang="nl-NL" sz="2200" b="1" dirty="0">
                <a:solidFill>
                  <a:schemeClr val="bg1"/>
                </a:solidFill>
                <a:latin typeface="Arial" charset="0"/>
                <a:cs typeface="Arial" charset="0"/>
              </a:rPr>
              <a:t>1.0</a:t>
            </a:r>
          </a:p>
        </p:txBody>
      </p:sp>
      <p:sp>
        <p:nvSpPr>
          <p:cNvPr id="40967" name="Titel 1"/>
          <p:cNvSpPr>
            <a:spLocks/>
          </p:cNvSpPr>
          <p:nvPr/>
        </p:nvSpPr>
        <p:spPr bwMode="auto">
          <a:xfrm>
            <a:off x="4643438" y="1341438"/>
            <a:ext cx="36004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eaLnBrk="0" hangingPunct="0"/>
            <a:r>
              <a:rPr lang="nl-NL" sz="22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2.0</a:t>
            </a:r>
            <a:endParaRPr lang="nl-NL" sz="22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11" name="Picture 4" descr="Figuur4"/>
          <p:cNvPicPr>
            <a:picLocks noGrp="1" noChangeAspect="1" noChangeArrowheads="1"/>
          </p:cNvPicPr>
          <p:nvPr>
            <p:ph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64703"/>
            <a:ext cx="9144000" cy="609329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9309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ekstvak 8"/>
          <p:cNvSpPr txBox="1">
            <a:spLocks noChangeArrowheads="1"/>
          </p:cNvSpPr>
          <p:nvPr/>
        </p:nvSpPr>
        <p:spPr bwMode="auto">
          <a:xfrm>
            <a:off x="7123113" y="6453188"/>
            <a:ext cx="15525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nl-NL" sz="1000" dirty="0">
                <a:solidFill>
                  <a:schemeClr val="bg1"/>
                </a:solidFill>
                <a:latin typeface="Verdana" charset="0"/>
              </a:rPr>
              <a:t>23 januari 2013</a:t>
            </a:r>
          </a:p>
          <a:p>
            <a:pPr eaLnBrk="1" hangingPunct="1"/>
            <a:endParaRPr lang="nl-NL" sz="1000" dirty="0">
              <a:latin typeface="Verdana" charset="0"/>
            </a:endParaRPr>
          </a:p>
        </p:txBody>
      </p:sp>
      <p:sp>
        <p:nvSpPr>
          <p:cNvPr id="40962" name="Tekstvak 8"/>
          <p:cNvSpPr txBox="1">
            <a:spLocks noChangeArrowheads="1"/>
          </p:cNvSpPr>
          <p:nvPr/>
        </p:nvSpPr>
        <p:spPr bwMode="auto">
          <a:xfrm>
            <a:off x="498475" y="6453188"/>
            <a:ext cx="15525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nl-NL" sz="1000" dirty="0">
                <a:solidFill>
                  <a:schemeClr val="bg1"/>
                </a:solidFill>
                <a:latin typeface="Verdana" charset="0"/>
              </a:rPr>
              <a:t>2</a:t>
            </a:r>
          </a:p>
          <a:p>
            <a:pPr eaLnBrk="1" hangingPunct="1"/>
            <a:endParaRPr lang="nl-NL" sz="1000" dirty="0">
              <a:latin typeface="Verdana" charset="0"/>
            </a:endParaRPr>
          </a:p>
        </p:txBody>
      </p:sp>
      <p:sp>
        <p:nvSpPr>
          <p:cNvPr id="40963" name="Rectangle 5"/>
          <p:cNvSpPr>
            <a:spLocks noChangeArrowheads="1"/>
          </p:cNvSpPr>
          <p:nvPr/>
        </p:nvSpPr>
        <p:spPr bwMode="auto">
          <a:xfrm>
            <a:off x="4211638" y="-100013"/>
            <a:ext cx="914400" cy="914401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dirty="0"/>
          </a:p>
        </p:txBody>
      </p:sp>
      <p:pic>
        <p:nvPicPr>
          <p:cNvPr id="40964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-100013"/>
            <a:ext cx="1512887" cy="555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Afbeelding 11" descr="dp 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4" b="5293"/>
          <a:stretch>
            <a:fillRect/>
          </a:stretch>
        </p:blipFill>
        <p:spPr bwMode="auto">
          <a:xfrm>
            <a:off x="0" y="981075"/>
            <a:ext cx="9144000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6" name="Titel 1"/>
          <p:cNvSpPr>
            <a:spLocks/>
          </p:cNvSpPr>
          <p:nvPr/>
        </p:nvSpPr>
        <p:spPr bwMode="auto">
          <a:xfrm>
            <a:off x="1476374" y="3933825"/>
            <a:ext cx="273558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eaLnBrk="0" hangingPunct="0"/>
            <a:r>
              <a:rPr lang="nl-NL" sz="22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From</a:t>
            </a:r>
            <a:r>
              <a:rPr lang="nl-NL" sz="22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nl-NL" sz="2200" b="1" dirty="0">
                <a:solidFill>
                  <a:schemeClr val="bg1"/>
                </a:solidFill>
                <a:latin typeface="Arial" charset="0"/>
                <a:cs typeface="Arial" charset="0"/>
              </a:rPr>
              <a:t>Deltaplan 1.0</a:t>
            </a:r>
          </a:p>
        </p:txBody>
      </p:sp>
      <p:sp>
        <p:nvSpPr>
          <p:cNvPr id="40967" name="Titel 1"/>
          <p:cNvSpPr>
            <a:spLocks/>
          </p:cNvSpPr>
          <p:nvPr/>
        </p:nvSpPr>
        <p:spPr bwMode="auto">
          <a:xfrm>
            <a:off x="4643438" y="1341438"/>
            <a:ext cx="36004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eaLnBrk="0" hangingPunct="0"/>
            <a:r>
              <a:rPr lang="nl-NL" sz="22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To</a:t>
            </a:r>
            <a:r>
              <a:rPr lang="nl-NL" sz="22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nl-NL" sz="22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Deltaprogramme</a:t>
            </a:r>
            <a:r>
              <a:rPr lang="nl-NL" sz="22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nl-NL" sz="2200" b="1" dirty="0">
                <a:solidFill>
                  <a:schemeClr val="bg1"/>
                </a:solidFill>
                <a:latin typeface="Arial" charset="0"/>
                <a:cs typeface="Arial" charset="0"/>
              </a:rPr>
              <a:t>2.0</a:t>
            </a:r>
          </a:p>
        </p:txBody>
      </p:sp>
    </p:spTree>
    <p:extLst>
      <p:ext uri="{BB962C8B-B14F-4D97-AF65-F5344CB8AC3E}">
        <p14:creationId xmlns:p14="http://schemas.microsoft.com/office/powerpoint/2010/main" val="1341103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2" descr="S103040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144000" y="0"/>
            <a:ext cx="4603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986" name="Groep 11"/>
          <p:cNvGrpSpPr>
            <a:grpSpLocks/>
          </p:cNvGrpSpPr>
          <p:nvPr/>
        </p:nvGrpSpPr>
        <p:grpSpPr bwMode="auto">
          <a:xfrm flipH="1">
            <a:off x="9144000" y="9525"/>
            <a:ext cx="46038" cy="981075"/>
            <a:chOff x="4743" y="9501"/>
            <a:chExt cx="9139257" cy="981075"/>
          </a:xfrm>
        </p:grpSpPr>
        <p:pic>
          <p:nvPicPr>
            <p:cNvPr id="41992" name="Afbeelding 9" descr="gradient-left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3" y="9501"/>
              <a:ext cx="1771650" cy="981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993" name="Afbeelding 10" descr="gradient-right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72350" y="9501"/>
              <a:ext cx="1771650" cy="981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1987" name="Afbeelding 9" descr="Logo-provzld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75" y="142875"/>
            <a:ext cx="12382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Rectangle 9"/>
          <p:cNvSpPr>
            <a:spLocks noChangeArrowheads="1"/>
          </p:cNvSpPr>
          <p:nvPr/>
        </p:nvSpPr>
        <p:spPr bwMode="auto">
          <a:xfrm>
            <a:off x="0" y="188913"/>
            <a:ext cx="4284663" cy="95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>
              <a:defRPr/>
            </a:pPr>
            <a:r>
              <a:rPr lang="nl-NL" sz="3200" b="1" dirty="0" err="1" smtClean="0">
                <a:solidFill>
                  <a:srgbClr val="000000"/>
                </a:solidFill>
              </a:rPr>
              <a:t>Why</a:t>
            </a:r>
            <a:r>
              <a:rPr lang="nl-NL" sz="3200" b="1" dirty="0" smtClean="0">
                <a:solidFill>
                  <a:srgbClr val="000000"/>
                </a:solidFill>
              </a:rPr>
              <a:t> a </a:t>
            </a:r>
            <a:r>
              <a:rPr lang="nl-NL" sz="3200" b="1" dirty="0" err="1" smtClean="0">
                <a:solidFill>
                  <a:srgbClr val="000000"/>
                </a:solidFill>
              </a:rPr>
              <a:t>Deltaprogramme</a:t>
            </a:r>
            <a:endParaRPr lang="nl-NL" sz="3200" b="1" dirty="0">
              <a:solidFill>
                <a:srgbClr val="000000"/>
              </a:solidFill>
            </a:endParaRPr>
          </a:p>
        </p:txBody>
      </p:sp>
      <p:sp>
        <p:nvSpPr>
          <p:cNvPr id="41989" name="Tekstvak 6"/>
          <p:cNvSpPr txBox="1">
            <a:spLocks noChangeArrowheads="1"/>
          </p:cNvSpPr>
          <p:nvPr/>
        </p:nvSpPr>
        <p:spPr bwMode="auto">
          <a:xfrm>
            <a:off x="966788" y="6681788"/>
            <a:ext cx="2741612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nl-NL" sz="800" b="1">
                <a:solidFill>
                  <a:srgbClr val="1C509E"/>
                </a:solidFill>
                <a:latin typeface="Arial" charset="0"/>
              </a:rPr>
              <a:t>Zicht op Beleid, 7 december 2012.</a:t>
            </a:r>
          </a:p>
        </p:txBody>
      </p:sp>
      <p:pic>
        <p:nvPicPr>
          <p:cNvPr id="4199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73163"/>
            <a:ext cx="91440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1" name="Titel 1"/>
          <p:cNvSpPr>
            <a:spLocks/>
          </p:cNvSpPr>
          <p:nvPr/>
        </p:nvSpPr>
        <p:spPr bwMode="auto">
          <a:xfrm>
            <a:off x="0" y="6365875"/>
            <a:ext cx="9144000" cy="492125"/>
          </a:xfrm>
          <a:prstGeom prst="rect">
            <a:avLst/>
          </a:prstGeom>
          <a:solidFill>
            <a:srgbClr val="10114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eaLnBrk="0" hangingPunct="0"/>
            <a:r>
              <a:rPr lang="nl-NL" sz="2000" b="1" dirty="0" err="1" smtClean="0">
                <a:solidFill>
                  <a:srgbClr val="666666"/>
                </a:solidFill>
                <a:latin typeface="Verdana" charset="0"/>
              </a:rPr>
              <a:t>Climate</a:t>
            </a:r>
            <a:r>
              <a:rPr lang="nl-NL" sz="2000" b="1" dirty="0" smtClean="0">
                <a:solidFill>
                  <a:srgbClr val="666666"/>
                </a:solidFill>
                <a:latin typeface="Verdana" charset="0"/>
              </a:rPr>
              <a:t> change </a:t>
            </a:r>
            <a:r>
              <a:rPr lang="nl-NL" sz="2000" b="1" dirty="0" err="1" smtClean="0">
                <a:solidFill>
                  <a:srgbClr val="666666"/>
                </a:solidFill>
                <a:latin typeface="Verdana" charset="0"/>
              </a:rPr>
              <a:t>asks</a:t>
            </a:r>
            <a:r>
              <a:rPr lang="nl-NL" sz="2000" b="1" dirty="0" smtClean="0">
                <a:solidFill>
                  <a:srgbClr val="666666"/>
                </a:solidFill>
                <a:latin typeface="Verdana" charset="0"/>
              </a:rPr>
              <a:t> </a:t>
            </a:r>
            <a:r>
              <a:rPr lang="nl-NL" sz="2000" b="1" dirty="0" err="1" smtClean="0">
                <a:solidFill>
                  <a:srgbClr val="666666"/>
                </a:solidFill>
                <a:latin typeface="Verdana" charset="0"/>
              </a:rPr>
              <a:t>for</a:t>
            </a:r>
            <a:r>
              <a:rPr lang="nl-NL" sz="2000" b="1" dirty="0" smtClean="0">
                <a:solidFill>
                  <a:srgbClr val="666666"/>
                </a:solidFill>
                <a:latin typeface="Verdana" charset="0"/>
              </a:rPr>
              <a:t> action</a:t>
            </a:r>
            <a:endParaRPr lang="nl-NL" sz="2000" b="1" dirty="0">
              <a:solidFill>
                <a:srgbClr val="666666"/>
              </a:solidFill>
              <a:latin typeface="Verdan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1027" descr="overstromingsrisico.jpg                                        007CC445Macintosh HD                   7C2681F2: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425" y="1790700"/>
            <a:ext cx="4591050" cy="511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4" name="AutoShape 1028"/>
          <p:cNvSpPr>
            <a:spLocks noChangeArrowheads="1"/>
          </p:cNvSpPr>
          <p:nvPr/>
        </p:nvSpPr>
        <p:spPr bwMode="auto">
          <a:xfrm>
            <a:off x="457200" y="2362200"/>
            <a:ext cx="304800" cy="304800"/>
          </a:xfrm>
          <a:prstGeom prst="roundRect">
            <a:avLst>
              <a:gd name="adj" fmla="val 16667"/>
            </a:avLst>
          </a:prstGeom>
          <a:solidFill>
            <a:srgbClr val="00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44038" name="Text Box 1032"/>
          <p:cNvSpPr txBox="1">
            <a:spLocks noChangeArrowheads="1"/>
          </p:cNvSpPr>
          <p:nvPr/>
        </p:nvSpPr>
        <p:spPr bwMode="auto">
          <a:xfrm>
            <a:off x="838200" y="2351088"/>
            <a:ext cx="35052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sz="1600" i="1" dirty="0" smtClean="0">
                <a:solidFill>
                  <a:srgbClr val="4561AB"/>
                </a:solidFill>
                <a:latin typeface="Verdana" charset="0"/>
              </a:rPr>
              <a:t>Under </a:t>
            </a:r>
            <a:r>
              <a:rPr lang="nl-NL" sz="1600" i="1" dirty="0" err="1" smtClean="0">
                <a:solidFill>
                  <a:srgbClr val="4561AB"/>
                </a:solidFill>
                <a:latin typeface="Verdana" charset="0"/>
              </a:rPr>
              <a:t>sea</a:t>
            </a:r>
            <a:r>
              <a:rPr lang="nl-NL" sz="1600" i="1" dirty="0" smtClean="0">
                <a:solidFill>
                  <a:srgbClr val="4561AB"/>
                </a:solidFill>
                <a:latin typeface="Verdana" charset="0"/>
              </a:rPr>
              <a:t> level </a:t>
            </a:r>
            <a:r>
              <a:rPr lang="nl-NL" sz="1600" i="1" dirty="0">
                <a:solidFill>
                  <a:srgbClr val="4561AB"/>
                </a:solidFill>
                <a:latin typeface="Verdana" charset="0"/>
              </a:rPr>
              <a:t>26%</a:t>
            </a:r>
          </a:p>
          <a:p>
            <a:pPr eaLnBrk="1" hangingPunct="1">
              <a:spcBef>
                <a:spcPct val="50000"/>
              </a:spcBef>
            </a:pPr>
            <a:endParaRPr lang="nl-NL" sz="1600" i="1" dirty="0">
              <a:solidFill>
                <a:srgbClr val="4561AB"/>
              </a:solidFill>
              <a:latin typeface="Verdana" charset="0"/>
            </a:endParaRPr>
          </a:p>
          <a:p>
            <a:pPr eaLnBrk="1" hangingPunct="1">
              <a:spcBef>
                <a:spcPct val="50000"/>
              </a:spcBef>
            </a:pPr>
            <a:endParaRPr lang="nl-NL" sz="1600" i="1" dirty="0">
              <a:solidFill>
                <a:srgbClr val="4561AB"/>
              </a:solidFill>
              <a:latin typeface="Verdana" charset="0"/>
            </a:endParaRPr>
          </a:p>
        </p:txBody>
      </p:sp>
      <p:pic>
        <p:nvPicPr>
          <p:cNvPr id="44043" name="Picture 2" descr="S1030406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4" name="Afbeelding 9" descr="Logo-provzld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75" y="142875"/>
            <a:ext cx="12382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4045" name="Groep 11"/>
          <p:cNvGrpSpPr>
            <a:grpSpLocks/>
          </p:cNvGrpSpPr>
          <p:nvPr/>
        </p:nvGrpSpPr>
        <p:grpSpPr bwMode="auto">
          <a:xfrm flipH="1">
            <a:off x="9144000" y="9525"/>
            <a:ext cx="46038" cy="981075"/>
            <a:chOff x="4743" y="9501"/>
            <a:chExt cx="9139257" cy="981075"/>
          </a:xfrm>
        </p:grpSpPr>
        <p:pic>
          <p:nvPicPr>
            <p:cNvPr id="44049" name="Afbeelding 9" descr="gradient-left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3" y="9501"/>
              <a:ext cx="1771650" cy="981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50" name="Afbeelding 10" descr="gradient-right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72350" y="9501"/>
              <a:ext cx="1771650" cy="981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4046" name="Afbeelding 9" descr="Logo-provzld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4938" y="155575"/>
            <a:ext cx="12382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80" name="Rectangle 9"/>
          <p:cNvSpPr>
            <a:spLocks noChangeArrowheads="1"/>
          </p:cNvSpPr>
          <p:nvPr/>
        </p:nvSpPr>
        <p:spPr bwMode="auto">
          <a:xfrm>
            <a:off x="1776413" y="188913"/>
            <a:ext cx="5595937" cy="95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>
              <a:defRPr/>
            </a:pPr>
            <a:r>
              <a:rPr lang="nl-NL" sz="3200" b="1" dirty="0" err="1">
                <a:solidFill>
                  <a:schemeClr val="bg1"/>
                </a:solidFill>
              </a:rPr>
              <a:t>Why</a:t>
            </a:r>
            <a:r>
              <a:rPr lang="nl-NL" sz="3200" b="1" dirty="0">
                <a:solidFill>
                  <a:schemeClr val="bg1"/>
                </a:solidFill>
              </a:rPr>
              <a:t> a </a:t>
            </a:r>
            <a:r>
              <a:rPr lang="nl-NL" sz="3200" b="1" dirty="0" err="1">
                <a:solidFill>
                  <a:schemeClr val="bg1"/>
                </a:solidFill>
              </a:rPr>
              <a:t>Deltaprogramme</a:t>
            </a:r>
            <a:endParaRPr lang="nl-NL" sz="3200" b="1" dirty="0">
              <a:solidFill>
                <a:schemeClr val="bg1"/>
              </a:solidFill>
            </a:endParaRPr>
          </a:p>
        </p:txBody>
      </p:sp>
      <p:sp>
        <p:nvSpPr>
          <p:cNvPr id="44048" name="Tekstvak 6"/>
          <p:cNvSpPr txBox="1">
            <a:spLocks noChangeArrowheads="1"/>
          </p:cNvSpPr>
          <p:nvPr/>
        </p:nvSpPr>
        <p:spPr bwMode="auto">
          <a:xfrm>
            <a:off x="966788" y="6681788"/>
            <a:ext cx="2741612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nl-NL" sz="800" b="1">
                <a:solidFill>
                  <a:srgbClr val="1C509E"/>
                </a:solidFill>
                <a:latin typeface="Arial" charset="0"/>
              </a:rPr>
              <a:t>Zicht op Beleid, 7 december 2012.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2" descr="S103040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2" name="Afbeelding 9" descr="Logo-provzld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75" y="142875"/>
            <a:ext cx="12382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6083" name="Groep 11"/>
          <p:cNvGrpSpPr>
            <a:grpSpLocks/>
          </p:cNvGrpSpPr>
          <p:nvPr/>
        </p:nvGrpSpPr>
        <p:grpSpPr bwMode="auto">
          <a:xfrm>
            <a:off x="9251950" y="9525"/>
            <a:ext cx="73025" cy="981075"/>
            <a:chOff x="4743" y="9501"/>
            <a:chExt cx="9139257" cy="981075"/>
          </a:xfrm>
        </p:grpSpPr>
        <p:pic>
          <p:nvPicPr>
            <p:cNvPr id="46089" name="Afbeelding 9" descr="gradient-left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3" y="9501"/>
              <a:ext cx="1771650" cy="981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090" name="Afbeelding 10" descr="gradient-right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72350" y="9501"/>
              <a:ext cx="1771650" cy="981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6084" name="Afbeelding 9" descr="Logo-provzld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4938" y="155575"/>
            <a:ext cx="12382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Rectangle 9"/>
          <p:cNvSpPr>
            <a:spLocks noChangeArrowheads="1"/>
          </p:cNvSpPr>
          <p:nvPr/>
        </p:nvSpPr>
        <p:spPr bwMode="auto">
          <a:xfrm>
            <a:off x="1776413" y="-66675"/>
            <a:ext cx="5595937" cy="9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>
              <a:defRPr/>
            </a:pPr>
            <a:r>
              <a:rPr lang="nl-NL" sz="3200" b="1" dirty="0" smtClean="0">
                <a:solidFill>
                  <a:srgbClr val="FFFFFF"/>
                </a:solidFill>
              </a:rPr>
              <a:t>Water </a:t>
            </a:r>
            <a:r>
              <a:rPr lang="nl-NL" sz="3200" b="1" dirty="0" err="1" smtClean="0">
                <a:solidFill>
                  <a:srgbClr val="FFFFFF"/>
                </a:solidFill>
              </a:rPr>
              <a:t>problems</a:t>
            </a:r>
            <a:endParaRPr lang="nl-NL" sz="3200" b="1" dirty="0">
              <a:solidFill>
                <a:srgbClr val="FFFFFF"/>
              </a:solidFill>
            </a:endParaRPr>
          </a:p>
          <a:p>
            <a:pPr algn="ctr" eaLnBrk="0" hangingPunct="0">
              <a:defRPr/>
            </a:pPr>
            <a:r>
              <a:rPr lang="nl-NL" b="1" dirty="0" smtClean="0">
                <a:solidFill>
                  <a:srgbClr val="FFFFFF"/>
                </a:solidFill>
              </a:rPr>
              <a:t>Sea level </a:t>
            </a:r>
            <a:r>
              <a:rPr lang="nl-NL" b="1" dirty="0" err="1" smtClean="0">
                <a:solidFill>
                  <a:srgbClr val="FFFFFF"/>
                </a:solidFill>
              </a:rPr>
              <a:t>rise</a:t>
            </a:r>
            <a:endParaRPr lang="nl-NL" b="1" dirty="0">
              <a:solidFill>
                <a:srgbClr val="FFFFFF"/>
              </a:solidFill>
            </a:endParaRPr>
          </a:p>
        </p:txBody>
      </p:sp>
      <p:sp>
        <p:nvSpPr>
          <p:cNvPr id="46086" name="Tekstvak 6"/>
          <p:cNvSpPr txBox="1">
            <a:spLocks noChangeArrowheads="1"/>
          </p:cNvSpPr>
          <p:nvPr/>
        </p:nvSpPr>
        <p:spPr bwMode="auto">
          <a:xfrm>
            <a:off x="966788" y="6681788"/>
            <a:ext cx="2741612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nl-NL" sz="800" b="1">
                <a:solidFill>
                  <a:srgbClr val="1C509E"/>
                </a:solidFill>
                <a:latin typeface="Arial" charset="0"/>
              </a:rPr>
              <a:t>Zicht op Beleid, 7 december 2012.</a:t>
            </a:r>
          </a:p>
        </p:txBody>
      </p:sp>
      <p:pic>
        <p:nvPicPr>
          <p:cNvPr id="46087" name="Picture 21" descr="4 soorten water-1-01-01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2775" y="1484313"/>
            <a:ext cx="4721225" cy="527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8" name="Afbeelding 3" descr="DSC_0797.JP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78"/>
          <a:stretch>
            <a:fillRect/>
          </a:stretch>
        </p:blipFill>
        <p:spPr bwMode="auto">
          <a:xfrm>
            <a:off x="0" y="1484313"/>
            <a:ext cx="4532313" cy="525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2" descr="S103040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144000" y="0"/>
            <a:ext cx="4603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0" name="Afbeelding 9" descr="Logo-provzld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75" y="142875"/>
            <a:ext cx="12382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8131" name="Groep 11"/>
          <p:cNvGrpSpPr>
            <a:grpSpLocks/>
          </p:cNvGrpSpPr>
          <p:nvPr/>
        </p:nvGrpSpPr>
        <p:grpSpPr bwMode="auto">
          <a:xfrm flipH="1">
            <a:off x="9144000" y="9525"/>
            <a:ext cx="46038" cy="981075"/>
            <a:chOff x="4743" y="9501"/>
            <a:chExt cx="9139257" cy="981075"/>
          </a:xfrm>
        </p:grpSpPr>
        <p:pic>
          <p:nvPicPr>
            <p:cNvPr id="48137" name="Afbeelding 9" descr="gradient-left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3" y="9501"/>
              <a:ext cx="1771650" cy="981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8138" name="Afbeelding 10" descr="gradient-right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72350" y="9501"/>
              <a:ext cx="1771650" cy="981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8132" name="Afbeelding 9" descr="Logo-provzld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4938" y="155575"/>
            <a:ext cx="12382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Rectangle 9"/>
          <p:cNvSpPr>
            <a:spLocks noChangeArrowheads="1"/>
          </p:cNvSpPr>
          <p:nvPr/>
        </p:nvSpPr>
        <p:spPr bwMode="auto">
          <a:xfrm>
            <a:off x="-612775" y="-66675"/>
            <a:ext cx="5329238" cy="9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>
              <a:defRPr/>
            </a:pPr>
            <a:r>
              <a:rPr lang="nl-NL" sz="3200" b="1" dirty="0" err="1" smtClean="0"/>
              <a:t>waterproblems</a:t>
            </a:r>
            <a:endParaRPr lang="nl-NL" sz="3200" b="1" dirty="0"/>
          </a:p>
          <a:p>
            <a:pPr algn="ctr" eaLnBrk="0" hangingPunct="0">
              <a:defRPr/>
            </a:pPr>
            <a:r>
              <a:rPr lang="nl-NL" sz="2000" b="1" dirty="0" err="1" smtClean="0"/>
              <a:t>Higher</a:t>
            </a:r>
            <a:r>
              <a:rPr lang="nl-NL" sz="2000" b="1" dirty="0" smtClean="0"/>
              <a:t> </a:t>
            </a:r>
            <a:r>
              <a:rPr lang="nl-NL" sz="2000" b="1" dirty="0" err="1" smtClean="0"/>
              <a:t>and</a:t>
            </a:r>
            <a:r>
              <a:rPr lang="nl-NL" sz="2000" b="1" dirty="0" smtClean="0"/>
              <a:t> </a:t>
            </a:r>
            <a:r>
              <a:rPr lang="nl-NL" sz="2000" b="1" dirty="0" err="1" smtClean="0"/>
              <a:t>lower</a:t>
            </a:r>
            <a:r>
              <a:rPr lang="nl-NL" sz="2000" b="1" dirty="0" smtClean="0"/>
              <a:t> </a:t>
            </a:r>
            <a:r>
              <a:rPr lang="nl-NL" sz="2000" b="1" dirty="0" err="1" smtClean="0"/>
              <a:t>river</a:t>
            </a:r>
            <a:r>
              <a:rPr lang="nl-NL" sz="2000" b="1" dirty="0" smtClean="0"/>
              <a:t> discharges</a:t>
            </a:r>
            <a:endParaRPr lang="nl-NL" sz="2000" b="1" dirty="0"/>
          </a:p>
        </p:txBody>
      </p:sp>
      <p:sp>
        <p:nvSpPr>
          <p:cNvPr id="48134" name="Tekstvak 6"/>
          <p:cNvSpPr txBox="1">
            <a:spLocks noChangeArrowheads="1"/>
          </p:cNvSpPr>
          <p:nvPr/>
        </p:nvSpPr>
        <p:spPr bwMode="auto">
          <a:xfrm>
            <a:off x="966788" y="6681788"/>
            <a:ext cx="2741612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nl-NL" sz="800" b="1">
                <a:solidFill>
                  <a:srgbClr val="1C509E"/>
                </a:solidFill>
                <a:latin typeface="Arial" charset="0"/>
              </a:rPr>
              <a:t>Zicht op Beleid, 7 december 2012.</a:t>
            </a:r>
          </a:p>
        </p:txBody>
      </p:sp>
      <p:pic>
        <p:nvPicPr>
          <p:cNvPr id="12" name="Afbeelding 11" descr="110525_lufo visualisatie tichelbeek_775 NAP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7100" y="1474788"/>
            <a:ext cx="7885113" cy="525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6" name="Picture 18" descr="4 soorten water-2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013" y="1489075"/>
            <a:ext cx="4725987" cy="527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Picture 2" descr="S103040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144000" y="0"/>
            <a:ext cx="18097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8" name="Afbeelding 9" descr="Logo-provzld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75" y="142875"/>
            <a:ext cx="12382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0179" name="Groep 11"/>
          <p:cNvGrpSpPr>
            <a:grpSpLocks/>
          </p:cNvGrpSpPr>
          <p:nvPr/>
        </p:nvGrpSpPr>
        <p:grpSpPr bwMode="auto">
          <a:xfrm flipH="1">
            <a:off x="9144000" y="9525"/>
            <a:ext cx="46038" cy="981075"/>
            <a:chOff x="4743" y="9501"/>
            <a:chExt cx="9139257" cy="981075"/>
          </a:xfrm>
        </p:grpSpPr>
        <p:pic>
          <p:nvPicPr>
            <p:cNvPr id="50185" name="Afbeelding 9" descr="gradient-left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3" y="9501"/>
              <a:ext cx="1771650" cy="981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0186" name="Afbeelding 10" descr="gradient-right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72350" y="9501"/>
              <a:ext cx="1771650" cy="981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0180" name="Afbeelding 9" descr="Logo-provzld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4938" y="155575"/>
            <a:ext cx="12382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Rectangle 9"/>
          <p:cNvSpPr>
            <a:spLocks noChangeArrowheads="1"/>
          </p:cNvSpPr>
          <p:nvPr/>
        </p:nvSpPr>
        <p:spPr bwMode="auto">
          <a:xfrm>
            <a:off x="0" y="-66675"/>
            <a:ext cx="4427538" cy="9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>
              <a:defRPr/>
            </a:pPr>
            <a:r>
              <a:rPr lang="nl-NL" sz="3200" b="1" dirty="0" err="1" smtClean="0">
                <a:solidFill>
                  <a:srgbClr val="000000"/>
                </a:solidFill>
              </a:rPr>
              <a:t>waterproblems</a:t>
            </a:r>
            <a:endParaRPr lang="nl-NL" sz="3200" b="1" dirty="0">
              <a:solidFill>
                <a:srgbClr val="000000"/>
              </a:solidFill>
            </a:endParaRPr>
          </a:p>
          <a:p>
            <a:pPr algn="ctr" eaLnBrk="0" hangingPunct="0">
              <a:defRPr/>
            </a:pPr>
            <a:r>
              <a:rPr lang="nl-NL" b="1" dirty="0" err="1" smtClean="0">
                <a:solidFill>
                  <a:srgbClr val="000000"/>
                </a:solidFill>
              </a:rPr>
              <a:t>Changing</a:t>
            </a:r>
            <a:r>
              <a:rPr lang="nl-NL" b="1" dirty="0" smtClean="0">
                <a:solidFill>
                  <a:srgbClr val="000000"/>
                </a:solidFill>
              </a:rPr>
              <a:t> </a:t>
            </a:r>
            <a:r>
              <a:rPr lang="nl-NL" b="1" dirty="0" err="1" smtClean="0">
                <a:solidFill>
                  <a:srgbClr val="000000"/>
                </a:solidFill>
              </a:rPr>
              <a:t>patterns</a:t>
            </a:r>
            <a:r>
              <a:rPr lang="nl-NL" b="1" dirty="0" smtClean="0">
                <a:solidFill>
                  <a:srgbClr val="000000"/>
                </a:solidFill>
              </a:rPr>
              <a:t> of </a:t>
            </a:r>
            <a:r>
              <a:rPr lang="nl-NL" b="1" dirty="0" err="1" smtClean="0">
                <a:solidFill>
                  <a:srgbClr val="000000"/>
                </a:solidFill>
              </a:rPr>
              <a:t>precipitation</a:t>
            </a:r>
            <a:endParaRPr lang="nl-NL" b="1" dirty="0">
              <a:solidFill>
                <a:srgbClr val="000000"/>
              </a:solidFill>
            </a:endParaRPr>
          </a:p>
        </p:txBody>
      </p:sp>
      <p:sp>
        <p:nvSpPr>
          <p:cNvPr id="50182" name="Tekstvak 6"/>
          <p:cNvSpPr txBox="1">
            <a:spLocks noChangeArrowheads="1"/>
          </p:cNvSpPr>
          <p:nvPr/>
        </p:nvSpPr>
        <p:spPr bwMode="auto">
          <a:xfrm>
            <a:off x="966788" y="6681788"/>
            <a:ext cx="2741612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nl-NL" sz="800" b="1">
                <a:solidFill>
                  <a:srgbClr val="1C509E"/>
                </a:solidFill>
                <a:latin typeface="Arial" charset="0"/>
              </a:rPr>
              <a:t>Zicht op Beleid, 7 december 2012.</a:t>
            </a:r>
          </a:p>
        </p:txBody>
      </p:sp>
      <p:pic>
        <p:nvPicPr>
          <p:cNvPr id="50183" name="Afbeelding 4" descr="Wateroverlast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538" y="1487488"/>
            <a:ext cx="5289551" cy="525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4" name="Picture 18" descr="4 soorten water-3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013" y="1487488"/>
            <a:ext cx="4725987" cy="527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Picture 2" descr="S103040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144000" y="0"/>
            <a:ext cx="4603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6" name="Afbeelding 9" descr="Logo-provzld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75" y="142875"/>
            <a:ext cx="12382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2227" name="Groep 11"/>
          <p:cNvGrpSpPr>
            <a:grpSpLocks/>
          </p:cNvGrpSpPr>
          <p:nvPr/>
        </p:nvGrpSpPr>
        <p:grpSpPr bwMode="auto">
          <a:xfrm flipH="1">
            <a:off x="9144000" y="9525"/>
            <a:ext cx="46038" cy="981075"/>
            <a:chOff x="4743" y="9501"/>
            <a:chExt cx="9139257" cy="981075"/>
          </a:xfrm>
        </p:grpSpPr>
        <p:pic>
          <p:nvPicPr>
            <p:cNvPr id="52233" name="Afbeelding 9" descr="gradient-left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3" y="9501"/>
              <a:ext cx="1771650" cy="981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234" name="Afbeelding 10" descr="gradient-right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72350" y="9501"/>
              <a:ext cx="1771650" cy="981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2228" name="Afbeelding 9" descr="Logo-provzld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4938" y="155575"/>
            <a:ext cx="12382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Rectangle 9"/>
          <p:cNvSpPr>
            <a:spLocks noChangeArrowheads="1"/>
          </p:cNvSpPr>
          <p:nvPr/>
        </p:nvSpPr>
        <p:spPr bwMode="auto">
          <a:xfrm>
            <a:off x="0" y="-66675"/>
            <a:ext cx="4355976" cy="9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>
              <a:defRPr/>
            </a:pPr>
            <a:r>
              <a:rPr lang="nl-NL" sz="3200" b="1" dirty="0" err="1" smtClean="0">
                <a:solidFill>
                  <a:srgbClr val="000000"/>
                </a:solidFill>
              </a:rPr>
              <a:t>Waterproblems</a:t>
            </a:r>
            <a:endParaRPr lang="nl-NL" sz="3200" b="1" dirty="0">
              <a:solidFill>
                <a:srgbClr val="000000"/>
              </a:solidFill>
            </a:endParaRPr>
          </a:p>
          <a:p>
            <a:pPr algn="ctr" eaLnBrk="0" hangingPunct="0">
              <a:defRPr/>
            </a:pPr>
            <a:r>
              <a:rPr lang="nl-NL" b="1" dirty="0" err="1" smtClean="0">
                <a:solidFill>
                  <a:srgbClr val="000000"/>
                </a:solidFill>
              </a:rPr>
              <a:t>Salinisation</a:t>
            </a:r>
            <a:endParaRPr lang="nl-NL" b="1" dirty="0">
              <a:solidFill>
                <a:srgbClr val="000000"/>
              </a:solidFill>
            </a:endParaRPr>
          </a:p>
        </p:txBody>
      </p:sp>
      <p:sp>
        <p:nvSpPr>
          <p:cNvPr id="52230" name="Tekstvak 6"/>
          <p:cNvSpPr txBox="1">
            <a:spLocks noChangeArrowheads="1"/>
          </p:cNvSpPr>
          <p:nvPr/>
        </p:nvSpPr>
        <p:spPr bwMode="auto">
          <a:xfrm>
            <a:off x="966788" y="6681788"/>
            <a:ext cx="2741612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nl-NL" sz="800" b="1">
                <a:solidFill>
                  <a:srgbClr val="1C509E"/>
                </a:solidFill>
                <a:latin typeface="Arial" charset="0"/>
              </a:rPr>
              <a:t>Zicht op Beleid, 7 december 2012.</a:t>
            </a:r>
          </a:p>
        </p:txBody>
      </p:sp>
      <p:pic>
        <p:nvPicPr>
          <p:cNvPr id="52231" name="Picture 19" descr="4 soorten water-4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013" y="1412875"/>
            <a:ext cx="4725987" cy="527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2" name="Afbeelding 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12" t="1248" r="10379"/>
          <a:stretch>
            <a:fillRect/>
          </a:stretch>
        </p:blipFill>
        <p:spPr bwMode="auto">
          <a:xfrm>
            <a:off x="0" y="1412875"/>
            <a:ext cx="4418013" cy="531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ARMA DOCSYS~XML" val="&lt;data author=&quot;{00000000-0000-0000-0000-000000000000}&quot; authorname=&quot;(onbekend)&quot; model=&quot;{00000001-0005-0000-0001-000000000013}&quot; profile=&quot;1Logo&quot; created=&quot;2010-10-28 12:31:02&quot; modified=&quot;2010-10-28 14:12:02&quot;&gt;&lt;presentatie template=&quot;C:\Program Files\Carma DocSys\1Logo\Modellen\Presentaties\ministerie.pot&quot; enabled=&quot;true&quot; reopen=&quot;true&quot; lcid=&quot;1043&quot; newdoc=&quot;true&quot; engine=&quot;DocSysEngine.MSPPT&quot;&gt;&lt;titel class=&quot;string&quot; value=&quot;&quot;/&gt;&lt;fldfooter class=&quot;string&quot; value=&quot;&quot;/&gt;&lt;subtitel class=&quot;string&quot; value=&quot;&quot;/&gt;&lt;datum class=&quot;string&quot; value=&quot;29 oktober 2010&quot;/&gt;&lt;kleur class=&quot;string&quot; value=&quot;&quot;/&gt;&lt;divisie class=&quot;string&quot; value=&quot;Ministerie&quot; id=&quot;1&quot;/&gt;&lt;PAPER/&gt;&lt;/presentatie&gt;&lt;/data&gt;&#10;"/>
</p:tagLst>
</file>

<file path=ppt/theme/theme1.xml><?xml version="1.0" encoding="utf-8"?>
<a:theme xmlns:a="http://schemas.openxmlformats.org/drawingml/2006/main" name="5_Nieuwe_Presentatie_DC">
  <a:themeElements>
    <a:clrScheme name="">
      <a:dk1>
        <a:srgbClr val="000000"/>
      </a:dk1>
      <a:lt1>
        <a:srgbClr val="FFFFFF"/>
      </a:lt1>
      <a:dk2>
        <a:srgbClr val="0E4A10"/>
      </a:dk2>
      <a:lt2>
        <a:srgbClr val="47145C"/>
      </a:lt2>
      <a:accent1>
        <a:srgbClr val="046F96"/>
      </a:accent1>
      <a:accent2>
        <a:srgbClr val="9ACCD4"/>
      </a:accent2>
      <a:accent3>
        <a:srgbClr val="FFFFFF"/>
      </a:accent3>
      <a:accent4>
        <a:srgbClr val="000000"/>
      </a:accent4>
      <a:accent5>
        <a:srgbClr val="AABBC9"/>
      </a:accent5>
      <a:accent6>
        <a:srgbClr val="8BB9C0"/>
      </a:accent6>
      <a:hlink>
        <a:srgbClr val="ED8FBB"/>
      </a:hlink>
      <a:folHlink>
        <a:srgbClr val="900079"/>
      </a:folHlink>
    </a:clrScheme>
    <a:fontScheme name="5_Nieuwe_Presentatie_DC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ministerie 1">
        <a:dk1>
          <a:srgbClr val="000000"/>
        </a:dk1>
        <a:lt1>
          <a:srgbClr val="FFFFFF"/>
        </a:lt1>
        <a:dk2>
          <a:srgbClr val="529D26"/>
        </a:dk2>
        <a:lt2>
          <a:srgbClr val="808080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ED8FB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nisterie 2">
        <a:dk1>
          <a:srgbClr val="000000"/>
        </a:dk1>
        <a:lt1>
          <a:srgbClr val="FFFFFF"/>
        </a:lt1>
        <a:dk2>
          <a:srgbClr val="3C1508"/>
        </a:dk2>
        <a:lt2>
          <a:srgbClr val="3C1508"/>
        </a:lt2>
        <a:accent1>
          <a:srgbClr val="FBD221"/>
        </a:accent1>
        <a:accent2>
          <a:srgbClr val="F9A529"/>
        </a:accent2>
        <a:accent3>
          <a:srgbClr val="FFFFFF"/>
        </a:accent3>
        <a:accent4>
          <a:srgbClr val="000000"/>
        </a:accent4>
        <a:accent5>
          <a:srgbClr val="FDE5AB"/>
        </a:accent5>
        <a:accent6>
          <a:srgbClr val="E29524"/>
        </a:accent6>
        <a:hlink>
          <a:srgbClr val="EE0026"/>
        </a:hlink>
        <a:folHlink>
          <a:srgbClr val="60652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nisterie 3">
        <a:dk1>
          <a:srgbClr val="000000"/>
        </a:dk1>
        <a:lt1>
          <a:srgbClr val="FFFFFF"/>
        </a:lt1>
        <a:dk2>
          <a:srgbClr val="47145C"/>
        </a:dk2>
        <a:lt2>
          <a:srgbClr val="0E4A10"/>
        </a:lt2>
        <a:accent1>
          <a:srgbClr val="EE0026"/>
        </a:accent1>
        <a:accent2>
          <a:srgbClr val="D60044"/>
        </a:accent2>
        <a:accent3>
          <a:srgbClr val="FFFFFF"/>
        </a:accent3>
        <a:accent4>
          <a:srgbClr val="000000"/>
        </a:accent4>
        <a:accent5>
          <a:srgbClr val="F5AAAC"/>
        </a:accent5>
        <a:accent6>
          <a:srgbClr val="C2003D"/>
        </a:accent6>
        <a:hlink>
          <a:srgbClr val="ED8FBB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nisterie 4">
        <a:dk1>
          <a:srgbClr val="000000"/>
        </a:dk1>
        <a:lt1>
          <a:srgbClr val="FFFFFF"/>
        </a:lt1>
        <a:dk2>
          <a:srgbClr val="529D26"/>
        </a:dk2>
        <a:lt2>
          <a:srgbClr val="808080"/>
        </a:lt2>
        <a:accent1>
          <a:srgbClr val="6ED9AD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AE9D3"/>
        </a:accent5>
        <a:accent6>
          <a:srgbClr val="2086B2"/>
        </a:accent6>
        <a:hlink>
          <a:srgbClr val="9ACCD4"/>
        </a:hlink>
        <a:folHlink>
          <a:srgbClr val="ED8FB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0_Nieuwe_Presentatie_DC">
  <a:themeElements>
    <a:clrScheme name="">
      <a:dk1>
        <a:srgbClr val="000000"/>
      </a:dk1>
      <a:lt1>
        <a:srgbClr val="FFFFFF"/>
      </a:lt1>
      <a:dk2>
        <a:srgbClr val="0E4A10"/>
      </a:dk2>
      <a:lt2>
        <a:srgbClr val="47145C"/>
      </a:lt2>
      <a:accent1>
        <a:srgbClr val="046F96"/>
      </a:accent1>
      <a:accent2>
        <a:srgbClr val="9ACCD4"/>
      </a:accent2>
      <a:accent3>
        <a:srgbClr val="FFFFFF"/>
      </a:accent3>
      <a:accent4>
        <a:srgbClr val="000000"/>
      </a:accent4>
      <a:accent5>
        <a:srgbClr val="AABBC9"/>
      </a:accent5>
      <a:accent6>
        <a:srgbClr val="8BB9C0"/>
      </a:accent6>
      <a:hlink>
        <a:srgbClr val="ED8FBB"/>
      </a:hlink>
      <a:folHlink>
        <a:srgbClr val="900079"/>
      </a:folHlink>
    </a:clrScheme>
    <a:fontScheme name="10_Nieuwe_Presentatie_DC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0_Nieuwe_Presentatie_DC 1">
        <a:dk1>
          <a:srgbClr val="000000"/>
        </a:dk1>
        <a:lt1>
          <a:srgbClr val="FFFFFF"/>
        </a:lt1>
        <a:dk2>
          <a:srgbClr val="529D26"/>
        </a:dk2>
        <a:lt2>
          <a:srgbClr val="808080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ED8FB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Nieuwe_Presentatie_DC 2">
        <a:dk1>
          <a:srgbClr val="000000"/>
        </a:dk1>
        <a:lt1>
          <a:srgbClr val="FFFFFF"/>
        </a:lt1>
        <a:dk2>
          <a:srgbClr val="3C1508"/>
        </a:dk2>
        <a:lt2>
          <a:srgbClr val="3C1508"/>
        </a:lt2>
        <a:accent1>
          <a:srgbClr val="FBD221"/>
        </a:accent1>
        <a:accent2>
          <a:srgbClr val="F9A529"/>
        </a:accent2>
        <a:accent3>
          <a:srgbClr val="FFFFFF"/>
        </a:accent3>
        <a:accent4>
          <a:srgbClr val="000000"/>
        </a:accent4>
        <a:accent5>
          <a:srgbClr val="FDE5AB"/>
        </a:accent5>
        <a:accent6>
          <a:srgbClr val="E29524"/>
        </a:accent6>
        <a:hlink>
          <a:srgbClr val="EE0026"/>
        </a:hlink>
        <a:folHlink>
          <a:srgbClr val="60652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Nieuwe_Presentatie_DC 3">
        <a:dk1>
          <a:srgbClr val="000000"/>
        </a:dk1>
        <a:lt1>
          <a:srgbClr val="FFFFFF"/>
        </a:lt1>
        <a:dk2>
          <a:srgbClr val="47145C"/>
        </a:dk2>
        <a:lt2>
          <a:srgbClr val="0E4A10"/>
        </a:lt2>
        <a:accent1>
          <a:srgbClr val="EE0026"/>
        </a:accent1>
        <a:accent2>
          <a:srgbClr val="D60044"/>
        </a:accent2>
        <a:accent3>
          <a:srgbClr val="FFFFFF"/>
        </a:accent3>
        <a:accent4>
          <a:srgbClr val="000000"/>
        </a:accent4>
        <a:accent5>
          <a:srgbClr val="F5AAAC"/>
        </a:accent5>
        <a:accent6>
          <a:srgbClr val="C2003D"/>
        </a:accent6>
        <a:hlink>
          <a:srgbClr val="ED8FBB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Nieuwe_Presentatie_DC 4">
        <a:dk1>
          <a:srgbClr val="000000"/>
        </a:dk1>
        <a:lt1>
          <a:srgbClr val="FFFFFF"/>
        </a:lt1>
        <a:dk2>
          <a:srgbClr val="529D26"/>
        </a:dk2>
        <a:lt2>
          <a:srgbClr val="808080"/>
        </a:lt2>
        <a:accent1>
          <a:srgbClr val="6ED9AD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AE9D3"/>
        </a:accent5>
        <a:accent6>
          <a:srgbClr val="2086B2"/>
        </a:accent6>
        <a:hlink>
          <a:srgbClr val="9ACCD4"/>
        </a:hlink>
        <a:folHlink>
          <a:srgbClr val="ED8FB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1_Nieuwe_Presentatie_DC">
  <a:themeElements>
    <a:clrScheme name="">
      <a:dk1>
        <a:srgbClr val="000000"/>
      </a:dk1>
      <a:lt1>
        <a:srgbClr val="FFFFFF"/>
      </a:lt1>
      <a:dk2>
        <a:srgbClr val="0E4A10"/>
      </a:dk2>
      <a:lt2>
        <a:srgbClr val="47145C"/>
      </a:lt2>
      <a:accent1>
        <a:srgbClr val="046F96"/>
      </a:accent1>
      <a:accent2>
        <a:srgbClr val="9ACCD4"/>
      </a:accent2>
      <a:accent3>
        <a:srgbClr val="FFFFFF"/>
      </a:accent3>
      <a:accent4>
        <a:srgbClr val="000000"/>
      </a:accent4>
      <a:accent5>
        <a:srgbClr val="AABBC9"/>
      </a:accent5>
      <a:accent6>
        <a:srgbClr val="8BB9C0"/>
      </a:accent6>
      <a:hlink>
        <a:srgbClr val="ED8FBB"/>
      </a:hlink>
      <a:folHlink>
        <a:srgbClr val="900079"/>
      </a:folHlink>
    </a:clrScheme>
    <a:fontScheme name="10_Nieuwe_Presentatie_DC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0_Nieuwe_Presentatie_DC 1">
        <a:dk1>
          <a:srgbClr val="000000"/>
        </a:dk1>
        <a:lt1>
          <a:srgbClr val="FFFFFF"/>
        </a:lt1>
        <a:dk2>
          <a:srgbClr val="529D26"/>
        </a:dk2>
        <a:lt2>
          <a:srgbClr val="808080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ED8FB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Nieuwe_Presentatie_DC 2">
        <a:dk1>
          <a:srgbClr val="000000"/>
        </a:dk1>
        <a:lt1>
          <a:srgbClr val="FFFFFF"/>
        </a:lt1>
        <a:dk2>
          <a:srgbClr val="3C1508"/>
        </a:dk2>
        <a:lt2>
          <a:srgbClr val="3C1508"/>
        </a:lt2>
        <a:accent1>
          <a:srgbClr val="FBD221"/>
        </a:accent1>
        <a:accent2>
          <a:srgbClr val="F9A529"/>
        </a:accent2>
        <a:accent3>
          <a:srgbClr val="FFFFFF"/>
        </a:accent3>
        <a:accent4>
          <a:srgbClr val="000000"/>
        </a:accent4>
        <a:accent5>
          <a:srgbClr val="FDE5AB"/>
        </a:accent5>
        <a:accent6>
          <a:srgbClr val="E29524"/>
        </a:accent6>
        <a:hlink>
          <a:srgbClr val="EE0026"/>
        </a:hlink>
        <a:folHlink>
          <a:srgbClr val="60652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Nieuwe_Presentatie_DC 3">
        <a:dk1>
          <a:srgbClr val="000000"/>
        </a:dk1>
        <a:lt1>
          <a:srgbClr val="FFFFFF"/>
        </a:lt1>
        <a:dk2>
          <a:srgbClr val="47145C"/>
        </a:dk2>
        <a:lt2>
          <a:srgbClr val="0E4A10"/>
        </a:lt2>
        <a:accent1>
          <a:srgbClr val="EE0026"/>
        </a:accent1>
        <a:accent2>
          <a:srgbClr val="D60044"/>
        </a:accent2>
        <a:accent3>
          <a:srgbClr val="FFFFFF"/>
        </a:accent3>
        <a:accent4>
          <a:srgbClr val="000000"/>
        </a:accent4>
        <a:accent5>
          <a:srgbClr val="F5AAAC"/>
        </a:accent5>
        <a:accent6>
          <a:srgbClr val="C2003D"/>
        </a:accent6>
        <a:hlink>
          <a:srgbClr val="ED8FBB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Nieuwe_Presentatie_DC 4">
        <a:dk1>
          <a:srgbClr val="000000"/>
        </a:dk1>
        <a:lt1>
          <a:srgbClr val="FFFFFF"/>
        </a:lt1>
        <a:dk2>
          <a:srgbClr val="529D26"/>
        </a:dk2>
        <a:lt2>
          <a:srgbClr val="808080"/>
        </a:lt2>
        <a:accent1>
          <a:srgbClr val="6ED9AD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AE9D3"/>
        </a:accent5>
        <a:accent6>
          <a:srgbClr val="2086B2"/>
        </a:accent6>
        <a:hlink>
          <a:srgbClr val="9ACCD4"/>
        </a:hlink>
        <a:folHlink>
          <a:srgbClr val="ED8FB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6_Nieuwe_Presentatie_DC">
  <a:themeElements>
    <a:clrScheme name="">
      <a:dk1>
        <a:srgbClr val="000000"/>
      </a:dk1>
      <a:lt1>
        <a:srgbClr val="FFFFFF"/>
      </a:lt1>
      <a:dk2>
        <a:srgbClr val="0E4A10"/>
      </a:dk2>
      <a:lt2>
        <a:srgbClr val="47145C"/>
      </a:lt2>
      <a:accent1>
        <a:srgbClr val="046F96"/>
      </a:accent1>
      <a:accent2>
        <a:srgbClr val="9ACCD4"/>
      </a:accent2>
      <a:accent3>
        <a:srgbClr val="FFFFFF"/>
      </a:accent3>
      <a:accent4>
        <a:srgbClr val="000000"/>
      </a:accent4>
      <a:accent5>
        <a:srgbClr val="AABBC9"/>
      </a:accent5>
      <a:accent6>
        <a:srgbClr val="8BB9C0"/>
      </a:accent6>
      <a:hlink>
        <a:srgbClr val="ED8FBB"/>
      </a:hlink>
      <a:folHlink>
        <a:srgbClr val="900079"/>
      </a:folHlink>
    </a:clrScheme>
    <a:fontScheme name="5_Nieuwe_Presentatie_DC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ministerie 1">
        <a:dk1>
          <a:srgbClr val="000000"/>
        </a:dk1>
        <a:lt1>
          <a:srgbClr val="FFFFFF"/>
        </a:lt1>
        <a:dk2>
          <a:srgbClr val="529D26"/>
        </a:dk2>
        <a:lt2>
          <a:srgbClr val="808080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ED8FB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nisterie 2">
        <a:dk1>
          <a:srgbClr val="000000"/>
        </a:dk1>
        <a:lt1>
          <a:srgbClr val="FFFFFF"/>
        </a:lt1>
        <a:dk2>
          <a:srgbClr val="3C1508"/>
        </a:dk2>
        <a:lt2>
          <a:srgbClr val="3C1508"/>
        </a:lt2>
        <a:accent1>
          <a:srgbClr val="FBD221"/>
        </a:accent1>
        <a:accent2>
          <a:srgbClr val="F9A529"/>
        </a:accent2>
        <a:accent3>
          <a:srgbClr val="FFFFFF"/>
        </a:accent3>
        <a:accent4>
          <a:srgbClr val="000000"/>
        </a:accent4>
        <a:accent5>
          <a:srgbClr val="FDE5AB"/>
        </a:accent5>
        <a:accent6>
          <a:srgbClr val="E29524"/>
        </a:accent6>
        <a:hlink>
          <a:srgbClr val="EE0026"/>
        </a:hlink>
        <a:folHlink>
          <a:srgbClr val="60652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nisterie 3">
        <a:dk1>
          <a:srgbClr val="000000"/>
        </a:dk1>
        <a:lt1>
          <a:srgbClr val="FFFFFF"/>
        </a:lt1>
        <a:dk2>
          <a:srgbClr val="47145C"/>
        </a:dk2>
        <a:lt2>
          <a:srgbClr val="0E4A10"/>
        </a:lt2>
        <a:accent1>
          <a:srgbClr val="EE0026"/>
        </a:accent1>
        <a:accent2>
          <a:srgbClr val="D60044"/>
        </a:accent2>
        <a:accent3>
          <a:srgbClr val="FFFFFF"/>
        </a:accent3>
        <a:accent4>
          <a:srgbClr val="000000"/>
        </a:accent4>
        <a:accent5>
          <a:srgbClr val="F5AAAC"/>
        </a:accent5>
        <a:accent6>
          <a:srgbClr val="C2003D"/>
        </a:accent6>
        <a:hlink>
          <a:srgbClr val="ED8FBB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nisterie 4">
        <a:dk1>
          <a:srgbClr val="000000"/>
        </a:dk1>
        <a:lt1>
          <a:srgbClr val="FFFFFF"/>
        </a:lt1>
        <a:dk2>
          <a:srgbClr val="529D26"/>
        </a:dk2>
        <a:lt2>
          <a:srgbClr val="808080"/>
        </a:lt2>
        <a:accent1>
          <a:srgbClr val="6ED9AD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AE9D3"/>
        </a:accent5>
        <a:accent6>
          <a:srgbClr val="2086B2"/>
        </a:accent6>
        <a:hlink>
          <a:srgbClr val="9ACCD4"/>
        </a:hlink>
        <a:folHlink>
          <a:srgbClr val="ED8FB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8748</TotalTime>
  <Words>522</Words>
  <Application>Microsoft Office PowerPoint</Application>
  <PresentationFormat>On-screen Show (4:3)</PresentationFormat>
  <Paragraphs>100</Paragraphs>
  <Slides>14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5_Nieuwe_Presentatie_DC</vt:lpstr>
      <vt:lpstr>10_Nieuwe_Presentatie_DC</vt:lpstr>
      <vt:lpstr>11_Nieuwe_Presentatie_DC</vt:lpstr>
      <vt:lpstr>6_Nieuwe_Presentatie_DC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</vt:lpstr>
      <vt:lpstr>PowerPoint Presentation</vt:lpstr>
      <vt:lpstr>PowerPoint Presentation</vt:lpstr>
      <vt:lpstr>Sub-Programme South-western Delta</vt:lpstr>
      <vt:lpstr>Sub-Programme South-western Delta</vt:lpstr>
    </vt:vector>
  </TitlesOfParts>
  <Company>Rijksoverheid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Het Deltaprogramma</dc:title>
  <dc:creator>Floris Hammer</dc:creator>
  <cp:lastModifiedBy>Dijl, Ilse van</cp:lastModifiedBy>
  <cp:revision>429</cp:revision>
  <dcterms:created xsi:type="dcterms:W3CDTF">2011-01-14T12:17:39Z</dcterms:created>
  <dcterms:modified xsi:type="dcterms:W3CDTF">2013-05-16T13:23:36Z</dcterms:modified>
</cp:coreProperties>
</file>